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305" r:id="rId2"/>
    <p:sldId id="258" r:id="rId3"/>
    <p:sldId id="294" r:id="rId4"/>
    <p:sldId id="306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267" r:id="rId33"/>
  </p:sldIdLst>
  <p:sldSz cx="9144000" cy="6858000" type="screen4x3"/>
  <p:notesSz cx="6858000" cy="9144000"/>
  <p:embeddedFontLst>
    <p:embeddedFont>
      <p:font typeface="Twinkl SemiBold" pitchFamily="2" charset="0"/>
      <p:bold r:id="rId36"/>
    </p:embeddedFont>
    <p:embeddedFont>
      <p:font typeface="Tuffy-TTF" panose="020B0603060100000000" pitchFamily="34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Twinkl" pitchFamily="2" charset="0"/>
      <p:regular r:id="rId45"/>
      <p:bold r:id="rId46"/>
    </p:embeddedFont>
    <p:embeddedFont>
      <p:font typeface="Sassoon Infant Rg" panose="02000503030000020003" pitchFamily="50" charset="0"/>
      <p:regular r:id="rId47"/>
      <p:bold r:id="rId48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F6FD"/>
    <a:srgbClr val="FFFFFF"/>
    <a:srgbClr val="00A7E6"/>
    <a:srgbClr val="4F473C"/>
    <a:srgbClr val="332F28"/>
    <a:srgbClr val="D83A5E"/>
    <a:srgbClr val="AEE9EC"/>
    <a:srgbClr val="2DB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4" autoAdjust="0"/>
    <p:restoredTop sz="94660"/>
  </p:normalViewPr>
  <p:slideViewPr>
    <p:cSldViewPr showGuides="1">
      <p:cViewPr varScale="1">
        <p:scale>
          <a:sx n="113" d="100"/>
          <a:sy n="113" d="100"/>
        </p:scale>
        <p:origin x="147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/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/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62F349F1-E4B3-4FD8-826A-949657832EEC}" type="datetimeFigureOut">
              <a:rPr lang="en-GB"/>
              <a:pPr>
                <a:defRPr/>
              </a:pPr>
              <a:t>25/01/2019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324DA34C-A113-4836-8E8C-7FB9C5C2665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83170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/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/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94AFF3E2-1F7D-4CB7-B09A-4E397CB53352}" type="datetimeFigureOut">
              <a:rPr lang="en-GB"/>
              <a:pPr>
                <a:defRPr/>
              </a:pPr>
              <a:t>25/01/2019</a:t>
            </a:fld>
            <a:endParaRPr lang="en-GB" dirty="0"/>
          </a:p>
        </p:txBody>
      </p:sp>
      <p:sp>
        <p:nvSpPr>
          <p:cNvPr id="4" name="Slide Image Placeholder 3">
            <a:extLst>
              <a:ext uri="{FF2B5EF4-FFF2-40B4-BE49-F238E27FC236}"/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D73ADB5A-DCD7-4206-B616-DAC28B5D380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58532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640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173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/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277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/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2134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/>
            </a:extLst>
          </p:cNvPr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3">
            <a:extLst>
              <a:ext uri="{FF2B5EF4-FFF2-40B4-BE49-F238E27FC236}"/>
            </a:extLst>
          </p:cNvPr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26884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477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951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B7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/>
            </a:extLst>
          </p:cNvPr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D83A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3" name="Straight Connector 2">
            <a:extLst>
              <a:ext uri="{FF2B5EF4-FFF2-40B4-BE49-F238E27FC236}"/>
            </a:extLst>
          </p:cNvPr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2501900" y="6464300"/>
            <a:ext cx="41402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rgbClr val="FFFFFF"/>
                </a:solidFill>
                <a:latin typeface="Tuffy-TTF" panose="020B06030601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Staff Wellbeing | Resilience Toolkit | Personal Wellbeing | Daily Positive Affirmations</a:t>
            </a:r>
            <a:endParaRPr lang="en-GB" altLang="en-US" sz="800">
              <a:solidFill>
                <a:srgbClr val="FFFFFF"/>
              </a:solidFill>
              <a:latin typeface="Tuffy-TTF" panose="020B0603060100000000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4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1050925"/>
            <a:ext cx="16129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itle 17"/>
          <p:cNvSpPr>
            <a:spLocks/>
          </p:cNvSpPr>
          <p:nvPr/>
        </p:nvSpPr>
        <p:spPr bwMode="auto">
          <a:xfrm>
            <a:off x="1862138" y="2359025"/>
            <a:ext cx="5419725" cy="16462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400" b="1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Daily Positive Affirmations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067175" y="1920875"/>
            <a:ext cx="3817938" cy="3016250"/>
          </a:xfrm>
        </p:spPr>
        <p:txBody>
          <a:bodyPr/>
          <a:lstStyle/>
          <a:p>
            <a:pPr algn="ctr" eaLnBrk="1" hangingPunct="1"/>
            <a:r>
              <a:rPr lang="en-GB" altLang="en-US" sz="4800" smtClean="0">
                <a:latin typeface="Twinkl" pitchFamily="2" charset="0"/>
              </a:rPr>
              <a:t>I am great</a:t>
            </a:r>
            <a:r>
              <a:rPr lang="en-GB" altLang="en-US" smtClean="0">
                <a:latin typeface="Twinkl" pitchFamily="2" charset="0"/>
              </a:rPr>
              <a:t>, just the way I am.</a:t>
            </a:r>
            <a:endParaRPr lang="en-GB" altLang="en-US" smtClean="0"/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89050"/>
            <a:ext cx="3598862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476250"/>
            <a:ext cx="72517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: Shape 3">
            <a:extLst>
              <a:ext uri="{FF2B5EF4-FFF2-40B4-BE49-F238E27FC236}"/>
            </a:extLst>
          </p:cNvPr>
          <p:cNvSpPr/>
          <p:nvPr/>
        </p:nvSpPr>
        <p:spPr>
          <a:xfrm>
            <a:off x="698500" y="3090863"/>
            <a:ext cx="7159625" cy="2919412"/>
          </a:xfrm>
          <a:custGeom>
            <a:avLst/>
            <a:gdLst>
              <a:gd name="connsiteX0" fmla="*/ 15882 w 7159632"/>
              <a:gd name="connsiteY0" fmla="*/ 1347812 h 2919437"/>
              <a:gd name="connsiteX1" fmla="*/ 63507 w 7159632"/>
              <a:gd name="connsiteY1" fmla="*/ 1252562 h 2919437"/>
              <a:gd name="connsiteX2" fmla="*/ 92082 w 7159632"/>
              <a:gd name="connsiteY2" fmla="*/ 1223987 h 2919437"/>
              <a:gd name="connsiteX3" fmla="*/ 120657 w 7159632"/>
              <a:gd name="connsiteY3" fmla="*/ 1176362 h 2919437"/>
              <a:gd name="connsiteX4" fmla="*/ 177807 w 7159632"/>
              <a:gd name="connsiteY4" fmla="*/ 1109687 h 2919437"/>
              <a:gd name="connsiteX5" fmla="*/ 206382 w 7159632"/>
              <a:gd name="connsiteY5" fmla="*/ 1071587 h 2919437"/>
              <a:gd name="connsiteX6" fmla="*/ 254007 w 7159632"/>
              <a:gd name="connsiteY6" fmla="*/ 1033487 h 2919437"/>
              <a:gd name="connsiteX7" fmla="*/ 292107 w 7159632"/>
              <a:gd name="connsiteY7" fmla="*/ 995387 h 2919437"/>
              <a:gd name="connsiteX8" fmla="*/ 387357 w 7159632"/>
              <a:gd name="connsiteY8" fmla="*/ 919187 h 2919437"/>
              <a:gd name="connsiteX9" fmla="*/ 415932 w 7159632"/>
              <a:gd name="connsiteY9" fmla="*/ 890612 h 2919437"/>
              <a:gd name="connsiteX10" fmla="*/ 454032 w 7159632"/>
              <a:gd name="connsiteY10" fmla="*/ 871562 h 2919437"/>
              <a:gd name="connsiteX11" fmla="*/ 482607 w 7159632"/>
              <a:gd name="connsiteY11" fmla="*/ 842987 h 2919437"/>
              <a:gd name="connsiteX12" fmla="*/ 539757 w 7159632"/>
              <a:gd name="connsiteY12" fmla="*/ 804887 h 2919437"/>
              <a:gd name="connsiteX13" fmla="*/ 625482 w 7159632"/>
              <a:gd name="connsiteY13" fmla="*/ 747737 h 2919437"/>
              <a:gd name="connsiteX14" fmla="*/ 654057 w 7159632"/>
              <a:gd name="connsiteY14" fmla="*/ 738212 h 2919437"/>
              <a:gd name="connsiteX15" fmla="*/ 682632 w 7159632"/>
              <a:gd name="connsiteY15" fmla="*/ 719162 h 2919437"/>
              <a:gd name="connsiteX16" fmla="*/ 711207 w 7159632"/>
              <a:gd name="connsiteY16" fmla="*/ 709637 h 2919437"/>
              <a:gd name="connsiteX17" fmla="*/ 739782 w 7159632"/>
              <a:gd name="connsiteY17" fmla="*/ 690587 h 2919437"/>
              <a:gd name="connsiteX18" fmla="*/ 796932 w 7159632"/>
              <a:gd name="connsiteY18" fmla="*/ 671537 h 2919437"/>
              <a:gd name="connsiteX19" fmla="*/ 825507 w 7159632"/>
              <a:gd name="connsiteY19" fmla="*/ 662012 h 2919437"/>
              <a:gd name="connsiteX20" fmla="*/ 854082 w 7159632"/>
              <a:gd name="connsiteY20" fmla="*/ 652487 h 2919437"/>
              <a:gd name="connsiteX21" fmla="*/ 1111257 w 7159632"/>
              <a:gd name="connsiteY21" fmla="*/ 623912 h 2919437"/>
              <a:gd name="connsiteX22" fmla="*/ 1187457 w 7159632"/>
              <a:gd name="connsiteY22" fmla="*/ 604862 h 2919437"/>
              <a:gd name="connsiteX23" fmla="*/ 1216032 w 7159632"/>
              <a:gd name="connsiteY23" fmla="*/ 595337 h 2919437"/>
              <a:gd name="connsiteX24" fmla="*/ 1254132 w 7159632"/>
              <a:gd name="connsiteY24" fmla="*/ 585812 h 2919437"/>
              <a:gd name="connsiteX25" fmla="*/ 1311282 w 7159632"/>
              <a:gd name="connsiteY25" fmla="*/ 566762 h 2919437"/>
              <a:gd name="connsiteX26" fmla="*/ 1339857 w 7159632"/>
              <a:gd name="connsiteY26" fmla="*/ 557237 h 2919437"/>
              <a:gd name="connsiteX27" fmla="*/ 1425582 w 7159632"/>
              <a:gd name="connsiteY27" fmla="*/ 538187 h 2919437"/>
              <a:gd name="connsiteX28" fmla="*/ 1520832 w 7159632"/>
              <a:gd name="connsiteY28" fmla="*/ 509612 h 2919437"/>
              <a:gd name="connsiteX29" fmla="*/ 1778007 w 7159632"/>
              <a:gd name="connsiteY29" fmla="*/ 500087 h 2919437"/>
              <a:gd name="connsiteX30" fmla="*/ 1854207 w 7159632"/>
              <a:gd name="connsiteY30" fmla="*/ 490562 h 2919437"/>
              <a:gd name="connsiteX31" fmla="*/ 1892307 w 7159632"/>
              <a:gd name="connsiteY31" fmla="*/ 481037 h 2919437"/>
              <a:gd name="connsiteX32" fmla="*/ 1968507 w 7159632"/>
              <a:gd name="connsiteY32" fmla="*/ 471512 h 2919437"/>
              <a:gd name="connsiteX33" fmla="*/ 1997082 w 7159632"/>
              <a:gd name="connsiteY33" fmla="*/ 461987 h 2919437"/>
              <a:gd name="connsiteX34" fmla="*/ 2111382 w 7159632"/>
              <a:gd name="connsiteY34" fmla="*/ 433412 h 2919437"/>
              <a:gd name="connsiteX35" fmla="*/ 2149482 w 7159632"/>
              <a:gd name="connsiteY35" fmla="*/ 423887 h 2919437"/>
              <a:gd name="connsiteX36" fmla="*/ 2178057 w 7159632"/>
              <a:gd name="connsiteY36" fmla="*/ 414362 h 2919437"/>
              <a:gd name="connsiteX37" fmla="*/ 2282832 w 7159632"/>
              <a:gd name="connsiteY37" fmla="*/ 404837 h 2919437"/>
              <a:gd name="connsiteX38" fmla="*/ 2368557 w 7159632"/>
              <a:gd name="connsiteY38" fmla="*/ 395312 h 2919437"/>
              <a:gd name="connsiteX39" fmla="*/ 2511432 w 7159632"/>
              <a:gd name="connsiteY39" fmla="*/ 376262 h 2919437"/>
              <a:gd name="connsiteX40" fmla="*/ 2549532 w 7159632"/>
              <a:gd name="connsiteY40" fmla="*/ 366737 h 2919437"/>
              <a:gd name="connsiteX41" fmla="*/ 2663832 w 7159632"/>
              <a:gd name="connsiteY41" fmla="*/ 347687 h 2919437"/>
              <a:gd name="connsiteX42" fmla="*/ 2759082 w 7159632"/>
              <a:gd name="connsiteY42" fmla="*/ 328637 h 2919437"/>
              <a:gd name="connsiteX43" fmla="*/ 2816232 w 7159632"/>
              <a:gd name="connsiteY43" fmla="*/ 309587 h 2919437"/>
              <a:gd name="connsiteX44" fmla="*/ 2854332 w 7159632"/>
              <a:gd name="connsiteY44" fmla="*/ 300062 h 2919437"/>
              <a:gd name="connsiteX45" fmla="*/ 2911482 w 7159632"/>
              <a:gd name="connsiteY45" fmla="*/ 281012 h 2919437"/>
              <a:gd name="connsiteX46" fmla="*/ 2940057 w 7159632"/>
              <a:gd name="connsiteY46" fmla="*/ 271487 h 2919437"/>
              <a:gd name="connsiteX47" fmla="*/ 2968632 w 7159632"/>
              <a:gd name="connsiteY47" fmla="*/ 261962 h 2919437"/>
              <a:gd name="connsiteX48" fmla="*/ 3025782 w 7159632"/>
              <a:gd name="connsiteY48" fmla="*/ 233387 h 2919437"/>
              <a:gd name="connsiteX49" fmla="*/ 3063882 w 7159632"/>
              <a:gd name="connsiteY49" fmla="*/ 223862 h 2919437"/>
              <a:gd name="connsiteX50" fmla="*/ 3121032 w 7159632"/>
              <a:gd name="connsiteY50" fmla="*/ 204812 h 2919437"/>
              <a:gd name="connsiteX51" fmla="*/ 3149607 w 7159632"/>
              <a:gd name="connsiteY51" fmla="*/ 195287 h 2919437"/>
              <a:gd name="connsiteX52" fmla="*/ 3206757 w 7159632"/>
              <a:gd name="connsiteY52" fmla="*/ 176237 h 2919437"/>
              <a:gd name="connsiteX53" fmla="*/ 3235332 w 7159632"/>
              <a:gd name="connsiteY53" fmla="*/ 166712 h 2919437"/>
              <a:gd name="connsiteX54" fmla="*/ 3282957 w 7159632"/>
              <a:gd name="connsiteY54" fmla="*/ 157187 h 2919437"/>
              <a:gd name="connsiteX55" fmla="*/ 3340107 w 7159632"/>
              <a:gd name="connsiteY55" fmla="*/ 138137 h 2919437"/>
              <a:gd name="connsiteX56" fmla="*/ 3425832 w 7159632"/>
              <a:gd name="connsiteY56" fmla="*/ 109562 h 2919437"/>
              <a:gd name="connsiteX57" fmla="*/ 3482982 w 7159632"/>
              <a:gd name="connsiteY57" fmla="*/ 80987 h 2919437"/>
              <a:gd name="connsiteX58" fmla="*/ 3511557 w 7159632"/>
              <a:gd name="connsiteY58" fmla="*/ 71462 h 2919437"/>
              <a:gd name="connsiteX59" fmla="*/ 3540132 w 7159632"/>
              <a:gd name="connsiteY59" fmla="*/ 52412 h 2919437"/>
              <a:gd name="connsiteX60" fmla="*/ 3568707 w 7159632"/>
              <a:gd name="connsiteY60" fmla="*/ 42887 h 2919437"/>
              <a:gd name="connsiteX61" fmla="*/ 3597282 w 7159632"/>
              <a:gd name="connsiteY61" fmla="*/ 23837 h 2919437"/>
              <a:gd name="connsiteX62" fmla="*/ 3692532 w 7159632"/>
              <a:gd name="connsiteY62" fmla="*/ 4787 h 2919437"/>
              <a:gd name="connsiteX63" fmla="*/ 4073532 w 7159632"/>
              <a:gd name="connsiteY63" fmla="*/ 14312 h 2919437"/>
              <a:gd name="connsiteX64" fmla="*/ 4445007 w 7159632"/>
              <a:gd name="connsiteY64" fmla="*/ 14312 h 2919437"/>
              <a:gd name="connsiteX65" fmla="*/ 4568832 w 7159632"/>
              <a:gd name="connsiteY65" fmla="*/ 52412 h 2919437"/>
              <a:gd name="connsiteX66" fmla="*/ 4635507 w 7159632"/>
              <a:gd name="connsiteY66" fmla="*/ 90512 h 2919437"/>
              <a:gd name="connsiteX67" fmla="*/ 4692657 w 7159632"/>
              <a:gd name="connsiteY67" fmla="*/ 119087 h 2919437"/>
              <a:gd name="connsiteX68" fmla="*/ 4749807 w 7159632"/>
              <a:gd name="connsiteY68" fmla="*/ 176237 h 2919437"/>
              <a:gd name="connsiteX69" fmla="*/ 4806957 w 7159632"/>
              <a:gd name="connsiteY69" fmla="*/ 233387 h 2919437"/>
              <a:gd name="connsiteX70" fmla="*/ 4835532 w 7159632"/>
              <a:gd name="connsiteY70" fmla="*/ 252437 h 2919437"/>
              <a:gd name="connsiteX71" fmla="*/ 4864107 w 7159632"/>
              <a:gd name="connsiteY71" fmla="*/ 281012 h 2919437"/>
              <a:gd name="connsiteX72" fmla="*/ 4921257 w 7159632"/>
              <a:gd name="connsiteY72" fmla="*/ 300062 h 2919437"/>
              <a:gd name="connsiteX73" fmla="*/ 5006982 w 7159632"/>
              <a:gd name="connsiteY73" fmla="*/ 338162 h 2919437"/>
              <a:gd name="connsiteX74" fmla="*/ 5035557 w 7159632"/>
              <a:gd name="connsiteY74" fmla="*/ 347687 h 2919437"/>
              <a:gd name="connsiteX75" fmla="*/ 5064132 w 7159632"/>
              <a:gd name="connsiteY75" fmla="*/ 376262 h 2919437"/>
              <a:gd name="connsiteX76" fmla="*/ 5121282 w 7159632"/>
              <a:gd name="connsiteY76" fmla="*/ 395312 h 2919437"/>
              <a:gd name="connsiteX77" fmla="*/ 5149857 w 7159632"/>
              <a:gd name="connsiteY77" fmla="*/ 404837 h 2919437"/>
              <a:gd name="connsiteX78" fmla="*/ 5178432 w 7159632"/>
              <a:gd name="connsiteY78" fmla="*/ 423887 h 2919437"/>
              <a:gd name="connsiteX79" fmla="*/ 5254632 w 7159632"/>
              <a:gd name="connsiteY79" fmla="*/ 433412 h 2919437"/>
              <a:gd name="connsiteX80" fmla="*/ 5540382 w 7159632"/>
              <a:gd name="connsiteY80" fmla="*/ 452462 h 2919437"/>
              <a:gd name="connsiteX81" fmla="*/ 5654682 w 7159632"/>
              <a:gd name="connsiteY81" fmla="*/ 481037 h 2919437"/>
              <a:gd name="connsiteX82" fmla="*/ 5730882 w 7159632"/>
              <a:gd name="connsiteY82" fmla="*/ 490562 h 2919437"/>
              <a:gd name="connsiteX83" fmla="*/ 5759457 w 7159632"/>
              <a:gd name="connsiteY83" fmla="*/ 509612 h 2919437"/>
              <a:gd name="connsiteX84" fmla="*/ 5864232 w 7159632"/>
              <a:gd name="connsiteY84" fmla="*/ 528662 h 2919437"/>
              <a:gd name="connsiteX85" fmla="*/ 6235707 w 7159632"/>
              <a:gd name="connsiteY85" fmla="*/ 547712 h 2919437"/>
              <a:gd name="connsiteX86" fmla="*/ 6511932 w 7159632"/>
              <a:gd name="connsiteY86" fmla="*/ 557237 h 2919437"/>
              <a:gd name="connsiteX87" fmla="*/ 6550032 w 7159632"/>
              <a:gd name="connsiteY87" fmla="*/ 566762 h 2919437"/>
              <a:gd name="connsiteX88" fmla="*/ 6626232 w 7159632"/>
              <a:gd name="connsiteY88" fmla="*/ 585812 h 2919437"/>
              <a:gd name="connsiteX89" fmla="*/ 6711957 w 7159632"/>
              <a:gd name="connsiteY89" fmla="*/ 633437 h 2919437"/>
              <a:gd name="connsiteX90" fmla="*/ 6759582 w 7159632"/>
              <a:gd name="connsiteY90" fmla="*/ 671537 h 2919437"/>
              <a:gd name="connsiteX91" fmla="*/ 6835782 w 7159632"/>
              <a:gd name="connsiteY91" fmla="*/ 728687 h 2919437"/>
              <a:gd name="connsiteX92" fmla="*/ 6892932 w 7159632"/>
              <a:gd name="connsiteY92" fmla="*/ 823937 h 2919437"/>
              <a:gd name="connsiteX93" fmla="*/ 6911982 w 7159632"/>
              <a:gd name="connsiteY93" fmla="*/ 852512 h 2919437"/>
              <a:gd name="connsiteX94" fmla="*/ 6931032 w 7159632"/>
              <a:gd name="connsiteY94" fmla="*/ 881087 h 2919437"/>
              <a:gd name="connsiteX95" fmla="*/ 6950082 w 7159632"/>
              <a:gd name="connsiteY95" fmla="*/ 928712 h 2919437"/>
              <a:gd name="connsiteX96" fmla="*/ 6959607 w 7159632"/>
              <a:gd name="connsiteY96" fmla="*/ 957287 h 2919437"/>
              <a:gd name="connsiteX97" fmla="*/ 6997707 w 7159632"/>
              <a:gd name="connsiteY97" fmla="*/ 995387 h 2919437"/>
              <a:gd name="connsiteX98" fmla="*/ 7007232 w 7159632"/>
              <a:gd name="connsiteY98" fmla="*/ 1023962 h 2919437"/>
              <a:gd name="connsiteX99" fmla="*/ 7016757 w 7159632"/>
              <a:gd name="connsiteY99" fmla="*/ 1062062 h 2919437"/>
              <a:gd name="connsiteX100" fmla="*/ 7054857 w 7159632"/>
              <a:gd name="connsiteY100" fmla="*/ 1128737 h 2919437"/>
              <a:gd name="connsiteX101" fmla="*/ 7064382 w 7159632"/>
              <a:gd name="connsiteY101" fmla="*/ 1157312 h 2919437"/>
              <a:gd name="connsiteX102" fmla="*/ 7073907 w 7159632"/>
              <a:gd name="connsiteY102" fmla="*/ 1214462 h 2919437"/>
              <a:gd name="connsiteX103" fmla="*/ 7083432 w 7159632"/>
              <a:gd name="connsiteY103" fmla="*/ 1252562 h 2919437"/>
              <a:gd name="connsiteX104" fmla="*/ 7102482 w 7159632"/>
              <a:gd name="connsiteY104" fmla="*/ 1328762 h 2919437"/>
              <a:gd name="connsiteX105" fmla="*/ 7112007 w 7159632"/>
              <a:gd name="connsiteY105" fmla="*/ 1404962 h 2919437"/>
              <a:gd name="connsiteX106" fmla="*/ 7131057 w 7159632"/>
              <a:gd name="connsiteY106" fmla="*/ 1462112 h 2919437"/>
              <a:gd name="connsiteX107" fmla="*/ 7140582 w 7159632"/>
              <a:gd name="connsiteY107" fmla="*/ 1528787 h 2919437"/>
              <a:gd name="connsiteX108" fmla="*/ 7159632 w 7159632"/>
              <a:gd name="connsiteY108" fmla="*/ 1614512 h 2919437"/>
              <a:gd name="connsiteX109" fmla="*/ 7150107 w 7159632"/>
              <a:gd name="connsiteY109" fmla="*/ 2233637 h 2919437"/>
              <a:gd name="connsiteX110" fmla="*/ 7131057 w 7159632"/>
              <a:gd name="connsiteY110" fmla="*/ 2262212 h 2919437"/>
              <a:gd name="connsiteX111" fmla="*/ 7092957 w 7159632"/>
              <a:gd name="connsiteY111" fmla="*/ 2300312 h 2919437"/>
              <a:gd name="connsiteX112" fmla="*/ 7007232 w 7159632"/>
              <a:gd name="connsiteY112" fmla="*/ 2386037 h 2919437"/>
              <a:gd name="connsiteX113" fmla="*/ 6978657 w 7159632"/>
              <a:gd name="connsiteY113" fmla="*/ 2414612 h 2919437"/>
              <a:gd name="connsiteX114" fmla="*/ 6950082 w 7159632"/>
              <a:gd name="connsiteY114" fmla="*/ 2424137 h 2919437"/>
              <a:gd name="connsiteX115" fmla="*/ 6902457 w 7159632"/>
              <a:gd name="connsiteY115" fmla="*/ 2452712 h 2919437"/>
              <a:gd name="connsiteX116" fmla="*/ 6864357 w 7159632"/>
              <a:gd name="connsiteY116" fmla="*/ 2490812 h 2919437"/>
              <a:gd name="connsiteX117" fmla="*/ 6826257 w 7159632"/>
              <a:gd name="connsiteY117" fmla="*/ 2509862 h 2919437"/>
              <a:gd name="connsiteX118" fmla="*/ 6797682 w 7159632"/>
              <a:gd name="connsiteY118" fmla="*/ 2538437 h 2919437"/>
              <a:gd name="connsiteX119" fmla="*/ 6750057 w 7159632"/>
              <a:gd name="connsiteY119" fmla="*/ 2557487 h 2919437"/>
              <a:gd name="connsiteX120" fmla="*/ 6702432 w 7159632"/>
              <a:gd name="connsiteY120" fmla="*/ 2586062 h 2919437"/>
              <a:gd name="connsiteX121" fmla="*/ 6502407 w 7159632"/>
              <a:gd name="connsiteY121" fmla="*/ 2662262 h 2919437"/>
              <a:gd name="connsiteX122" fmla="*/ 6426207 w 7159632"/>
              <a:gd name="connsiteY122" fmla="*/ 2709887 h 2919437"/>
              <a:gd name="connsiteX123" fmla="*/ 6178557 w 7159632"/>
              <a:gd name="connsiteY123" fmla="*/ 2757512 h 2919437"/>
              <a:gd name="connsiteX124" fmla="*/ 6064257 w 7159632"/>
              <a:gd name="connsiteY124" fmla="*/ 2786087 h 2919437"/>
              <a:gd name="connsiteX125" fmla="*/ 6026157 w 7159632"/>
              <a:gd name="connsiteY125" fmla="*/ 2795612 h 2919437"/>
              <a:gd name="connsiteX126" fmla="*/ 5940432 w 7159632"/>
              <a:gd name="connsiteY126" fmla="*/ 2814662 h 2919437"/>
              <a:gd name="connsiteX127" fmla="*/ 5902332 w 7159632"/>
              <a:gd name="connsiteY127" fmla="*/ 2833712 h 2919437"/>
              <a:gd name="connsiteX128" fmla="*/ 5778507 w 7159632"/>
              <a:gd name="connsiteY128" fmla="*/ 2852762 h 2919437"/>
              <a:gd name="connsiteX129" fmla="*/ 5721357 w 7159632"/>
              <a:gd name="connsiteY129" fmla="*/ 2862287 h 2919437"/>
              <a:gd name="connsiteX130" fmla="*/ 5502282 w 7159632"/>
              <a:gd name="connsiteY130" fmla="*/ 2881337 h 2919437"/>
              <a:gd name="connsiteX131" fmla="*/ 5092707 w 7159632"/>
              <a:gd name="connsiteY131" fmla="*/ 2909912 h 2919437"/>
              <a:gd name="connsiteX132" fmla="*/ 4883157 w 7159632"/>
              <a:gd name="connsiteY132" fmla="*/ 2919437 h 2919437"/>
              <a:gd name="connsiteX133" fmla="*/ 3130557 w 7159632"/>
              <a:gd name="connsiteY133" fmla="*/ 2909912 h 2919437"/>
              <a:gd name="connsiteX134" fmla="*/ 3035307 w 7159632"/>
              <a:gd name="connsiteY134" fmla="*/ 2890862 h 2919437"/>
              <a:gd name="connsiteX135" fmla="*/ 2797182 w 7159632"/>
              <a:gd name="connsiteY135" fmla="*/ 2871812 h 2919437"/>
              <a:gd name="connsiteX136" fmla="*/ 2530482 w 7159632"/>
              <a:gd name="connsiteY136" fmla="*/ 2852762 h 2919437"/>
              <a:gd name="connsiteX137" fmla="*/ 2435232 w 7159632"/>
              <a:gd name="connsiteY137" fmla="*/ 2824187 h 2919437"/>
              <a:gd name="connsiteX138" fmla="*/ 2397132 w 7159632"/>
              <a:gd name="connsiteY138" fmla="*/ 2814662 h 2919437"/>
              <a:gd name="connsiteX139" fmla="*/ 2349507 w 7159632"/>
              <a:gd name="connsiteY139" fmla="*/ 2795612 h 2919437"/>
              <a:gd name="connsiteX140" fmla="*/ 2311407 w 7159632"/>
              <a:gd name="connsiteY140" fmla="*/ 2786087 h 2919437"/>
              <a:gd name="connsiteX141" fmla="*/ 2225682 w 7159632"/>
              <a:gd name="connsiteY141" fmla="*/ 2767037 h 2919437"/>
              <a:gd name="connsiteX142" fmla="*/ 2159007 w 7159632"/>
              <a:gd name="connsiteY142" fmla="*/ 2747987 h 2919437"/>
              <a:gd name="connsiteX143" fmla="*/ 2035182 w 7159632"/>
              <a:gd name="connsiteY143" fmla="*/ 2719412 h 2919437"/>
              <a:gd name="connsiteX144" fmla="*/ 1958982 w 7159632"/>
              <a:gd name="connsiteY144" fmla="*/ 2690837 h 2919437"/>
              <a:gd name="connsiteX145" fmla="*/ 1787532 w 7159632"/>
              <a:gd name="connsiteY145" fmla="*/ 2662262 h 2919437"/>
              <a:gd name="connsiteX146" fmla="*/ 1711332 w 7159632"/>
              <a:gd name="connsiteY146" fmla="*/ 2624162 h 2919437"/>
              <a:gd name="connsiteX147" fmla="*/ 1549407 w 7159632"/>
              <a:gd name="connsiteY147" fmla="*/ 2586062 h 2919437"/>
              <a:gd name="connsiteX148" fmla="*/ 1406532 w 7159632"/>
              <a:gd name="connsiteY148" fmla="*/ 2547962 h 2919437"/>
              <a:gd name="connsiteX149" fmla="*/ 1349382 w 7159632"/>
              <a:gd name="connsiteY149" fmla="*/ 2519387 h 2919437"/>
              <a:gd name="connsiteX150" fmla="*/ 1311282 w 7159632"/>
              <a:gd name="connsiteY150" fmla="*/ 2509862 h 2919437"/>
              <a:gd name="connsiteX151" fmla="*/ 1177932 w 7159632"/>
              <a:gd name="connsiteY151" fmla="*/ 2471762 h 2919437"/>
              <a:gd name="connsiteX152" fmla="*/ 1149357 w 7159632"/>
              <a:gd name="connsiteY152" fmla="*/ 2452712 h 2919437"/>
              <a:gd name="connsiteX153" fmla="*/ 1063632 w 7159632"/>
              <a:gd name="connsiteY153" fmla="*/ 2433662 h 2919437"/>
              <a:gd name="connsiteX154" fmla="*/ 1006482 w 7159632"/>
              <a:gd name="connsiteY154" fmla="*/ 2405087 h 2919437"/>
              <a:gd name="connsiteX155" fmla="*/ 901707 w 7159632"/>
              <a:gd name="connsiteY155" fmla="*/ 2357462 h 2919437"/>
              <a:gd name="connsiteX156" fmla="*/ 844557 w 7159632"/>
              <a:gd name="connsiteY156" fmla="*/ 2338412 h 2919437"/>
              <a:gd name="connsiteX157" fmla="*/ 815982 w 7159632"/>
              <a:gd name="connsiteY157" fmla="*/ 2319362 h 2919437"/>
              <a:gd name="connsiteX158" fmla="*/ 749307 w 7159632"/>
              <a:gd name="connsiteY158" fmla="*/ 2300312 h 2919437"/>
              <a:gd name="connsiteX159" fmla="*/ 692157 w 7159632"/>
              <a:gd name="connsiteY159" fmla="*/ 2271737 h 2919437"/>
              <a:gd name="connsiteX160" fmla="*/ 644532 w 7159632"/>
              <a:gd name="connsiteY160" fmla="*/ 2233637 h 2919437"/>
              <a:gd name="connsiteX161" fmla="*/ 615957 w 7159632"/>
              <a:gd name="connsiteY161" fmla="*/ 2224112 h 2919437"/>
              <a:gd name="connsiteX162" fmla="*/ 577857 w 7159632"/>
              <a:gd name="connsiteY162" fmla="*/ 2205062 h 2919437"/>
              <a:gd name="connsiteX163" fmla="*/ 463557 w 7159632"/>
              <a:gd name="connsiteY163" fmla="*/ 2138387 h 2919437"/>
              <a:gd name="connsiteX164" fmla="*/ 434982 w 7159632"/>
              <a:gd name="connsiteY164" fmla="*/ 2100287 h 2919437"/>
              <a:gd name="connsiteX165" fmla="*/ 377832 w 7159632"/>
              <a:gd name="connsiteY165" fmla="*/ 2043137 h 2919437"/>
              <a:gd name="connsiteX166" fmla="*/ 311157 w 7159632"/>
              <a:gd name="connsiteY166" fmla="*/ 1966937 h 2919437"/>
              <a:gd name="connsiteX167" fmla="*/ 282582 w 7159632"/>
              <a:gd name="connsiteY167" fmla="*/ 1928837 h 2919437"/>
              <a:gd name="connsiteX168" fmla="*/ 215907 w 7159632"/>
              <a:gd name="connsiteY168" fmla="*/ 1871687 h 2919437"/>
              <a:gd name="connsiteX169" fmla="*/ 168282 w 7159632"/>
              <a:gd name="connsiteY169" fmla="*/ 1795487 h 2919437"/>
              <a:gd name="connsiteX170" fmla="*/ 139707 w 7159632"/>
              <a:gd name="connsiteY170" fmla="*/ 1709762 h 2919437"/>
              <a:gd name="connsiteX171" fmla="*/ 92082 w 7159632"/>
              <a:gd name="connsiteY171" fmla="*/ 1633562 h 2919437"/>
              <a:gd name="connsiteX172" fmla="*/ 63507 w 7159632"/>
              <a:gd name="connsiteY172" fmla="*/ 1576412 h 2919437"/>
              <a:gd name="connsiteX173" fmla="*/ 25407 w 7159632"/>
              <a:gd name="connsiteY173" fmla="*/ 1519262 h 2919437"/>
              <a:gd name="connsiteX174" fmla="*/ 6357 w 7159632"/>
              <a:gd name="connsiteY174" fmla="*/ 1443062 h 2919437"/>
              <a:gd name="connsiteX175" fmla="*/ 15882 w 7159632"/>
              <a:gd name="connsiteY175" fmla="*/ 1347812 h 2919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7159632" h="2919437">
                <a:moveTo>
                  <a:pt x="15882" y="1347812"/>
                </a:moveTo>
                <a:cubicBezTo>
                  <a:pt x="25407" y="1316062"/>
                  <a:pt x="38406" y="1277663"/>
                  <a:pt x="63507" y="1252562"/>
                </a:cubicBezTo>
                <a:cubicBezTo>
                  <a:pt x="73032" y="1243037"/>
                  <a:pt x="84000" y="1234763"/>
                  <a:pt x="92082" y="1223987"/>
                </a:cubicBezTo>
                <a:cubicBezTo>
                  <a:pt x="103190" y="1209176"/>
                  <a:pt x="110388" y="1191766"/>
                  <a:pt x="120657" y="1176362"/>
                </a:cubicBezTo>
                <a:cubicBezTo>
                  <a:pt x="162438" y="1113690"/>
                  <a:pt x="133659" y="1161193"/>
                  <a:pt x="177807" y="1109687"/>
                </a:cubicBezTo>
                <a:cubicBezTo>
                  <a:pt x="188138" y="1097634"/>
                  <a:pt x="195157" y="1082812"/>
                  <a:pt x="206382" y="1071587"/>
                </a:cubicBezTo>
                <a:cubicBezTo>
                  <a:pt x="220757" y="1057212"/>
                  <a:pt x="238812" y="1046993"/>
                  <a:pt x="254007" y="1033487"/>
                </a:cubicBezTo>
                <a:cubicBezTo>
                  <a:pt x="267431" y="1021555"/>
                  <a:pt x="278470" y="1007076"/>
                  <a:pt x="292107" y="995387"/>
                </a:cubicBezTo>
                <a:cubicBezTo>
                  <a:pt x="322978" y="968926"/>
                  <a:pt x="358606" y="947938"/>
                  <a:pt x="387357" y="919187"/>
                </a:cubicBezTo>
                <a:cubicBezTo>
                  <a:pt x="396882" y="909662"/>
                  <a:pt x="404971" y="898442"/>
                  <a:pt x="415932" y="890612"/>
                </a:cubicBezTo>
                <a:cubicBezTo>
                  <a:pt x="427486" y="882359"/>
                  <a:pt x="442478" y="879815"/>
                  <a:pt x="454032" y="871562"/>
                </a:cubicBezTo>
                <a:cubicBezTo>
                  <a:pt x="464993" y="863732"/>
                  <a:pt x="471974" y="851257"/>
                  <a:pt x="482607" y="842987"/>
                </a:cubicBezTo>
                <a:cubicBezTo>
                  <a:pt x="500679" y="828931"/>
                  <a:pt x="521441" y="818624"/>
                  <a:pt x="539757" y="804887"/>
                </a:cubicBezTo>
                <a:cubicBezTo>
                  <a:pt x="571663" y="780957"/>
                  <a:pt x="588739" y="766108"/>
                  <a:pt x="625482" y="747737"/>
                </a:cubicBezTo>
                <a:cubicBezTo>
                  <a:pt x="634462" y="743247"/>
                  <a:pt x="645077" y="742702"/>
                  <a:pt x="654057" y="738212"/>
                </a:cubicBezTo>
                <a:cubicBezTo>
                  <a:pt x="664296" y="733092"/>
                  <a:pt x="672393" y="724282"/>
                  <a:pt x="682632" y="719162"/>
                </a:cubicBezTo>
                <a:cubicBezTo>
                  <a:pt x="691612" y="714672"/>
                  <a:pt x="702227" y="714127"/>
                  <a:pt x="711207" y="709637"/>
                </a:cubicBezTo>
                <a:cubicBezTo>
                  <a:pt x="721446" y="704517"/>
                  <a:pt x="729321" y="695236"/>
                  <a:pt x="739782" y="690587"/>
                </a:cubicBezTo>
                <a:cubicBezTo>
                  <a:pt x="758132" y="682432"/>
                  <a:pt x="777882" y="677887"/>
                  <a:pt x="796932" y="671537"/>
                </a:cubicBezTo>
                <a:lnTo>
                  <a:pt x="825507" y="662012"/>
                </a:lnTo>
                <a:cubicBezTo>
                  <a:pt x="835032" y="658837"/>
                  <a:pt x="844237" y="654456"/>
                  <a:pt x="854082" y="652487"/>
                </a:cubicBezTo>
                <a:cubicBezTo>
                  <a:pt x="1002350" y="622833"/>
                  <a:pt x="917009" y="635338"/>
                  <a:pt x="1111257" y="623912"/>
                </a:cubicBezTo>
                <a:cubicBezTo>
                  <a:pt x="1136657" y="617562"/>
                  <a:pt x="1162619" y="613141"/>
                  <a:pt x="1187457" y="604862"/>
                </a:cubicBezTo>
                <a:cubicBezTo>
                  <a:pt x="1196982" y="601687"/>
                  <a:pt x="1206378" y="598095"/>
                  <a:pt x="1216032" y="595337"/>
                </a:cubicBezTo>
                <a:cubicBezTo>
                  <a:pt x="1228619" y="591741"/>
                  <a:pt x="1241593" y="589574"/>
                  <a:pt x="1254132" y="585812"/>
                </a:cubicBezTo>
                <a:cubicBezTo>
                  <a:pt x="1273366" y="580042"/>
                  <a:pt x="1292232" y="573112"/>
                  <a:pt x="1311282" y="566762"/>
                </a:cubicBezTo>
                <a:cubicBezTo>
                  <a:pt x="1320807" y="563587"/>
                  <a:pt x="1330012" y="559206"/>
                  <a:pt x="1339857" y="557237"/>
                </a:cubicBezTo>
                <a:cubicBezTo>
                  <a:pt x="1367048" y="551799"/>
                  <a:pt x="1398679" y="546258"/>
                  <a:pt x="1425582" y="538187"/>
                </a:cubicBezTo>
                <a:cubicBezTo>
                  <a:pt x="1435428" y="535233"/>
                  <a:pt x="1502186" y="510815"/>
                  <a:pt x="1520832" y="509612"/>
                </a:cubicBezTo>
                <a:cubicBezTo>
                  <a:pt x="1606438" y="504089"/>
                  <a:pt x="1692282" y="503262"/>
                  <a:pt x="1778007" y="500087"/>
                </a:cubicBezTo>
                <a:cubicBezTo>
                  <a:pt x="1803407" y="496912"/>
                  <a:pt x="1828958" y="494770"/>
                  <a:pt x="1854207" y="490562"/>
                </a:cubicBezTo>
                <a:cubicBezTo>
                  <a:pt x="1867120" y="488410"/>
                  <a:pt x="1879394" y="483189"/>
                  <a:pt x="1892307" y="481037"/>
                </a:cubicBezTo>
                <a:cubicBezTo>
                  <a:pt x="1917556" y="476829"/>
                  <a:pt x="1943107" y="474687"/>
                  <a:pt x="1968507" y="471512"/>
                </a:cubicBezTo>
                <a:cubicBezTo>
                  <a:pt x="1978032" y="468337"/>
                  <a:pt x="1987396" y="464629"/>
                  <a:pt x="1997082" y="461987"/>
                </a:cubicBezTo>
                <a:lnTo>
                  <a:pt x="2111382" y="433412"/>
                </a:lnTo>
                <a:cubicBezTo>
                  <a:pt x="2124082" y="430237"/>
                  <a:pt x="2137063" y="428027"/>
                  <a:pt x="2149482" y="423887"/>
                </a:cubicBezTo>
                <a:cubicBezTo>
                  <a:pt x="2159007" y="420712"/>
                  <a:pt x="2168118" y="415782"/>
                  <a:pt x="2178057" y="414362"/>
                </a:cubicBezTo>
                <a:cubicBezTo>
                  <a:pt x="2212774" y="409402"/>
                  <a:pt x="2247937" y="408326"/>
                  <a:pt x="2282832" y="404837"/>
                </a:cubicBezTo>
                <a:cubicBezTo>
                  <a:pt x="2311440" y="401976"/>
                  <a:pt x="2339982" y="398487"/>
                  <a:pt x="2368557" y="395312"/>
                </a:cubicBezTo>
                <a:cubicBezTo>
                  <a:pt x="2456671" y="373284"/>
                  <a:pt x="2350779" y="397682"/>
                  <a:pt x="2511432" y="376262"/>
                </a:cubicBezTo>
                <a:cubicBezTo>
                  <a:pt x="2524408" y="374532"/>
                  <a:pt x="2536665" y="369149"/>
                  <a:pt x="2549532" y="366737"/>
                </a:cubicBezTo>
                <a:cubicBezTo>
                  <a:pt x="2587496" y="359619"/>
                  <a:pt x="2627189" y="359901"/>
                  <a:pt x="2663832" y="347687"/>
                </a:cubicBezTo>
                <a:cubicBezTo>
                  <a:pt x="2713706" y="331062"/>
                  <a:pt x="2682468" y="339582"/>
                  <a:pt x="2759082" y="328637"/>
                </a:cubicBezTo>
                <a:cubicBezTo>
                  <a:pt x="2778132" y="322287"/>
                  <a:pt x="2796751" y="314457"/>
                  <a:pt x="2816232" y="309587"/>
                </a:cubicBezTo>
                <a:cubicBezTo>
                  <a:pt x="2828932" y="306412"/>
                  <a:pt x="2841793" y="303824"/>
                  <a:pt x="2854332" y="300062"/>
                </a:cubicBezTo>
                <a:cubicBezTo>
                  <a:pt x="2873566" y="294292"/>
                  <a:pt x="2892432" y="287362"/>
                  <a:pt x="2911482" y="281012"/>
                </a:cubicBezTo>
                <a:lnTo>
                  <a:pt x="2940057" y="271487"/>
                </a:lnTo>
                <a:cubicBezTo>
                  <a:pt x="2949582" y="268312"/>
                  <a:pt x="2960278" y="267531"/>
                  <a:pt x="2968632" y="261962"/>
                </a:cubicBezTo>
                <a:cubicBezTo>
                  <a:pt x="2999941" y="241090"/>
                  <a:pt x="2991276" y="243246"/>
                  <a:pt x="3025782" y="233387"/>
                </a:cubicBezTo>
                <a:cubicBezTo>
                  <a:pt x="3038369" y="229791"/>
                  <a:pt x="3051343" y="227624"/>
                  <a:pt x="3063882" y="223862"/>
                </a:cubicBezTo>
                <a:cubicBezTo>
                  <a:pt x="3083116" y="218092"/>
                  <a:pt x="3101982" y="211162"/>
                  <a:pt x="3121032" y="204812"/>
                </a:cubicBezTo>
                <a:lnTo>
                  <a:pt x="3149607" y="195287"/>
                </a:lnTo>
                <a:lnTo>
                  <a:pt x="3206757" y="176237"/>
                </a:lnTo>
                <a:cubicBezTo>
                  <a:pt x="3216282" y="173062"/>
                  <a:pt x="3225487" y="168681"/>
                  <a:pt x="3235332" y="166712"/>
                </a:cubicBezTo>
                <a:cubicBezTo>
                  <a:pt x="3251207" y="163537"/>
                  <a:pt x="3267338" y="161447"/>
                  <a:pt x="3282957" y="157187"/>
                </a:cubicBezTo>
                <a:cubicBezTo>
                  <a:pt x="3302330" y="151903"/>
                  <a:pt x="3321057" y="144487"/>
                  <a:pt x="3340107" y="138137"/>
                </a:cubicBezTo>
                <a:lnTo>
                  <a:pt x="3425832" y="109562"/>
                </a:lnTo>
                <a:cubicBezTo>
                  <a:pt x="3497656" y="85621"/>
                  <a:pt x="3409124" y="117916"/>
                  <a:pt x="3482982" y="80987"/>
                </a:cubicBezTo>
                <a:cubicBezTo>
                  <a:pt x="3491962" y="76497"/>
                  <a:pt x="3502577" y="75952"/>
                  <a:pt x="3511557" y="71462"/>
                </a:cubicBezTo>
                <a:cubicBezTo>
                  <a:pt x="3521796" y="66342"/>
                  <a:pt x="3529893" y="57532"/>
                  <a:pt x="3540132" y="52412"/>
                </a:cubicBezTo>
                <a:cubicBezTo>
                  <a:pt x="3549112" y="47922"/>
                  <a:pt x="3559727" y="47377"/>
                  <a:pt x="3568707" y="42887"/>
                </a:cubicBezTo>
                <a:cubicBezTo>
                  <a:pt x="3578946" y="37767"/>
                  <a:pt x="3587043" y="28957"/>
                  <a:pt x="3597282" y="23837"/>
                </a:cubicBezTo>
                <a:cubicBezTo>
                  <a:pt x="3623881" y="10537"/>
                  <a:pt x="3667961" y="8297"/>
                  <a:pt x="3692532" y="4787"/>
                </a:cubicBezTo>
                <a:cubicBezTo>
                  <a:pt x="3819532" y="7962"/>
                  <a:pt x="3946492" y="14312"/>
                  <a:pt x="4073532" y="14312"/>
                </a:cubicBezTo>
                <a:cubicBezTo>
                  <a:pt x="4463569" y="14312"/>
                  <a:pt x="4283987" y="-17892"/>
                  <a:pt x="4445007" y="14312"/>
                </a:cubicBezTo>
                <a:cubicBezTo>
                  <a:pt x="4530758" y="57188"/>
                  <a:pt x="4424986" y="8152"/>
                  <a:pt x="4568832" y="52412"/>
                </a:cubicBezTo>
                <a:cubicBezTo>
                  <a:pt x="4612249" y="65771"/>
                  <a:pt x="4599086" y="72301"/>
                  <a:pt x="4635507" y="90512"/>
                </a:cubicBezTo>
                <a:cubicBezTo>
                  <a:pt x="4714377" y="129947"/>
                  <a:pt x="4610765" y="64492"/>
                  <a:pt x="4692657" y="119087"/>
                </a:cubicBezTo>
                <a:cubicBezTo>
                  <a:pt x="4729032" y="173650"/>
                  <a:pt x="4690734" y="123072"/>
                  <a:pt x="4749807" y="176237"/>
                </a:cubicBezTo>
                <a:cubicBezTo>
                  <a:pt x="4769832" y="194259"/>
                  <a:pt x="4784541" y="218443"/>
                  <a:pt x="4806957" y="233387"/>
                </a:cubicBezTo>
                <a:cubicBezTo>
                  <a:pt x="4816482" y="239737"/>
                  <a:pt x="4826738" y="245108"/>
                  <a:pt x="4835532" y="252437"/>
                </a:cubicBezTo>
                <a:cubicBezTo>
                  <a:pt x="4845880" y="261061"/>
                  <a:pt x="4852332" y="274470"/>
                  <a:pt x="4864107" y="281012"/>
                </a:cubicBezTo>
                <a:cubicBezTo>
                  <a:pt x="4881660" y="290764"/>
                  <a:pt x="4904549" y="288923"/>
                  <a:pt x="4921257" y="300062"/>
                </a:cubicBezTo>
                <a:cubicBezTo>
                  <a:pt x="4966540" y="330251"/>
                  <a:pt x="4938972" y="315492"/>
                  <a:pt x="5006982" y="338162"/>
                </a:cubicBezTo>
                <a:lnTo>
                  <a:pt x="5035557" y="347687"/>
                </a:lnTo>
                <a:cubicBezTo>
                  <a:pt x="5045082" y="357212"/>
                  <a:pt x="5052357" y="369720"/>
                  <a:pt x="5064132" y="376262"/>
                </a:cubicBezTo>
                <a:cubicBezTo>
                  <a:pt x="5081685" y="386014"/>
                  <a:pt x="5102232" y="388962"/>
                  <a:pt x="5121282" y="395312"/>
                </a:cubicBezTo>
                <a:cubicBezTo>
                  <a:pt x="5130807" y="398487"/>
                  <a:pt x="5141503" y="399268"/>
                  <a:pt x="5149857" y="404837"/>
                </a:cubicBezTo>
                <a:cubicBezTo>
                  <a:pt x="5159382" y="411187"/>
                  <a:pt x="5167388" y="420875"/>
                  <a:pt x="5178432" y="423887"/>
                </a:cubicBezTo>
                <a:cubicBezTo>
                  <a:pt x="5203128" y="430622"/>
                  <a:pt x="5229232" y="430237"/>
                  <a:pt x="5254632" y="433412"/>
                </a:cubicBezTo>
                <a:cubicBezTo>
                  <a:pt x="5367291" y="470965"/>
                  <a:pt x="5250082" y="434868"/>
                  <a:pt x="5540382" y="452462"/>
                </a:cubicBezTo>
                <a:cubicBezTo>
                  <a:pt x="5725424" y="463677"/>
                  <a:pt x="5466829" y="457555"/>
                  <a:pt x="5654682" y="481037"/>
                </a:cubicBezTo>
                <a:lnTo>
                  <a:pt x="5730882" y="490562"/>
                </a:lnTo>
                <a:cubicBezTo>
                  <a:pt x="5740407" y="496912"/>
                  <a:pt x="5749218" y="504492"/>
                  <a:pt x="5759457" y="509612"/>
                </a:cubicBezTo>
                <a:cubicBezTo>
                  <a:pt x="5788823" y="524295"/>
                  <a:pt x="5837965" y="525379"/>
                  <a:pt x="5864232" y="528662"/>
                </a:cubicBezTo>
                <a:cubicBezTo>
                  <a:pt x="6001590" y="574448"/>
                  <a:pt x="5879281" y="536745"/>
                  <a:pt x="6235707" y="547712"/>
                </a:cubicBezTo>
                <a:lnTo>
                  <a:pt x="6511932" y="557237"/>
                </a:lnTo>
                <a:cubicBezTo>
                  <a:pt x="6524632" y="560412"/>
                  <a:pt x="6537253" y="563922"/>
                  <a:pt x="6550032" y="566762"/>
                </a:cubicBezTo>
                <a:cubicBezTo>
                  <a:pt x="6564106" y="569890"/>
                  <a:pt x="6609211" y="576356"/>
                  <a:pt x="6626232" y="585812"/>
                </a:cubicBezTo>
                <a:cubicBezTo>
                  <a:pt x="6724488" y="640399"/>
                  <a:pt x="6647299" y="611884"/>
                  <a:pt x="6711957" y="633437"/>
                </a:cubicBezTo>
                <a:cubicBezTo>
                  <a:pt x="6752353" y="694031"/>
                  <a:pt x="6706310" y="637637"/>
                  <a:pt x="6759582" y="671537"/>
                </a:cubicBezTo>
                <a:cubicBezTo>
                  <a:pt x="6786368" y="688583"/>
                  <a:pt x="6835782" y="728687"/>
                  <a:pt x="6835782" y="728687"/>
                </a:cubicBezTo>
                <a:cubicBezTo>
                  <a:pt x="6865071" y="787265"/>
                  <a:pt x="6846956" y="754973"/>
                  <a:pt x="6892932" y="823937"/>
                </a:cubicBezTo>
                <a:lnTo>
                  <a:pt x="6911982" y="852512"/>
                </a:lnTo>
                <a:cubicBezTo>
                  <a:pt x="6918332" y="862037"/>
                  <a:pt x="6926780" y="870458"/>
                  <a:pt x="6931032" y="881087"/>
                </a:cubicBezTo>
                <a:cubicBezTo>
                  <a:pt x="6937382" y="896962"/>
                  <a:pt x="6944079" y="912703"/>
                  <a:pt x="6950082" y="928712"/>
                </a:cubicBezTo>
                <a:cubicBezTo>
                  <a:pt x="6953607" y="938113"/>
                  <a:pt x="6953771" y="949117"/>
                  <a:pt x="6959607" y="957287"/>
                </a:cubicBezTo>
                <a:cubicBezTo>
                  <a:pt x="6970046" y="971902"/>
                  <a:pt x="6985007" y="982687"/>
                  <a:pt x="6997707" y="995387"/>
                </a:cubicBezTo>
                <a:cubicBezTo>
                  <a:pt x="7000882" y="1004912"/>
                  <a:pt x="7004474" y="1014308"/>
                  <a:pt x="7007232" y="1023962"/>
                </a:cubicBezTo>
                <a:cubicBezTo>
                  <a:pt x="7010828" y="1036549"/>
                  <a:pt x="7012160" y="1049805"/>
                  <a:pt x="7016757" y="1062062"/>
                </a:cubicBezTo>
                <a:cubicBezTo>
                  <a:pt x="7041805" y="1128858"/>
                  <a:pt x="7027222" y="1073467"/>
                  <a:pt x="7054857" y="1128737"/>
                </a:cubicBezTo>
                <a:cubicBezTo>
                  <a:pt x="7059347" y="1137717"/>
                  <a:pt x="7062204" y="1147511"/>
                  <a:pt x="7064382" y="1157312"/>
                </a:cubicBezTo>
                <a:cubicBezTo>
                  <a:pt x="7068572" y="1176165"/>
                  <a:pt x="7070119" y="1195524"/>
                  <a:pt x="7073907" y="1214462"/>
                </a:cubicBezTo>
                <a:cubicBezTo>
                  <a:pt x="7076474" y="1227299"/>
                  <a:pt x="7080592" y="1239783"/>
                  <a:pt x="7083432" y="1252562"/>
                </a:cubicBezTo>
                <a:cubicBezTo>
                  <a:pt x="7098757" y="1321526"/>
                  <a:pt x="7085461" y="1277700"/>
                  <a:pt x="7102482" y="1328762"/>
                </a:cubicBezTo>
                <a:cubicBezTo>
                  <a:pt x="7105657" y="1354162"/>
                  <a:pt x="7106644" y="1379933"/>
                  <a:pt x="7112007" y="1404962"/>
                </a:cubicBezTo>
                <a:cubicBezTo>
                  <a:pt x="7116214" y="1424597"/>
                  <a:pt x="7131057" y="1462112"/>
                  <a:pt x="7131057" y="1462112"/>
                </a:cubicBezTo>
                <a:cubicBezTo>
                  <a:pt x="7134232" y="1484337"/>
                  <a:pt x="7136891" y="1506642"/>
                  <a:pt x="7140582" y="1528787"/>
                </a:cubicBezTo>
                <a:cubicBezTo>
                  <a:pt x="7146628" y="1565064"/>
                  <a:pt x="7151069" y="1580262"/>
                  <a:pt x="7159632" y="1614512"/>
                </a:cubicBezTo>
                <a:cubicBezTo>
                  <a:pt x="7156457" y="1820887"/>
                  <a:pt x="7159204" y="2027438"/>
                  <a:pt x="7150107" y="2233637"/>
                </a:cubicBezTo>
                <a:cubicBezTo>
                  <a:pt x="7149602" y="2245074"/>
                  <a:pt x="7138507" y="2253520"/>
                  <a:pt x="7131057" y="2262212"/>
                </a:cubicBezTo>
                <a:cubicBezTo>
                  <a:pt x="7119368" y="2275849"/>
                  <a:pt x="7104455" y="2286514"/>
                  <a:pt x="7092957" y="2300312"/>
                </a:cubicBezTo>
                <a:cubicBezTo>
                  <a:pt x="7020064" y="2387784"/>
                  <a:pt x="7069001" y="2365447"/>
                  <a:pt x="7007232" y="2386037"/>
                </a:cubicBezTo>
                <a:cubicBezTo>
                  <a:pt x="6997707" y="2395562"/>
                  <a:pt x="6989865" y="2407140"/>
                  <a:pt x="6978657" y="2414612"/>
                </a:cubicBezTo>
                <a:cubicBezTo>
                  <a:pt x="6970303" y="2420181"/>
                  <a:pt x="6959062" y="2419647"/>
                  <a:pt x="6950082" y="2424137"/>
                </a:cubicBezTo>
                <a:cubicBezTo>
                  <a:pt x="6933523" y="2432416"/>
                  <a:pt x="6917070" y="2441346"/>
                  <a:pt x="6902457" y="2452712"/>
                </a:cubicBezTo>
                <a:cubicBezTo>
                  <a:pt x="6888280" y="2463739"/>
                  <a:pt x="6878725" y="2480036"/>
                  <a:pt x="6864357" y="2490812"/>
                </a:cubicBezTo>
                <a:cubicBezTo>
                  <a:pt x="6852998" y="2499331"/>
                  <a:pt x="6837811" y="2501609"/>
                  <a:pt x="6826257" y="2509862"/>
                </a:cubicBezTo>
                <a:cubicBezTo>
                  <a:pt x="6815296" y="2517692"/>
                  <a:pt x="6809105" y="2531298"/>
                  <a:pt x="6797682" y="2538437"/>
                </a:cubicBezTo>
                <a:cubicBezTo>
                  <a:pt x="6783183" y="2547499"/>
                  <a:pt x="6765350" y="2549841"/>
                  <a:pt x="6750057" y="2557487"/>
                </a:cubicBezTo>
                <a:cubicBezTo>
                  <a:pt x="6733498" y="2565766"/>
                  <a:pt x="6719521" y="2578942"/>
                  <a:pt x="6702432" y="2586062"/>
                </a:cubicBezTo>
                <a:cubicBezTo>
                  <a:pt x="6587788" y="2633830"/>
                  <a:pt x="6660077" y="2563718"/>
                  <a:pt x="6502407" y="2662262"/>
                </a:cubicBezTo>
                <a:cubicBezTo>
                  <a:pt x="6477007" y="2678137"/>
                  <a:pt x="6454512" y="2700089"/>
                  <a:pt x="6426207" y="2709887"/>
                </a:cubicBezTo>
                <a:cubicBezTo>
                  <a:pt x="6339850" y="2739780"/>
                  <a:pt x="6264717" y="2746742"/>
                  <a:pt x="6178557" y="2757512"/>
                </a:cubicBezTo>
                <a:cubicBezTo>
                  <a:pt x="6083081" y="2789337"/>
                  <a:pt x="6160454" y="2766848"/>
                  <a:pt x="6064257" y="2786087"/>
                </a:cubicBezTo>
                <a:cubicBezTo>
                  <a:pt x="6051420" y="2788654"/>
                  <a:pt x="6038913" y="2792668"/>
                  <a:pt x="6026157" y="2795612"/>
                </a:cubicBezTo>
                <a:lnTo>
                  <a:pt x="5940432" y="2814662"/>
                </a:lnTo>
                <a:cubicBezTo>
                  <a:pt x="5927732" y="2821012"/>
                  <a:pt x="5915802" y="2829222"/>
                  <a:pt x="5902332" y="2833712"/>
                </a:cubicBezTo>
                <a:cubicBezTo>
                  <a:pt x="5875044" y="2842808"/>
                  <a:pt x="5798929" y="2849845"/>
                  <a:pt x="5778507" y="2852762"/>
                </a:cubicBezTo>
                <a:cubicBezTo>
                  <a:pt x="5759388" y="2855493"/>
                  <a:pt x="5740567" y="2860300"/>
                  <a:pt x="5721357" y="2862287"/>
                </a:cubicBezTo>
                <a:cubicBezTo>
                  <a:pt x="5648446" y="2869830"/>
                  <a:pt x="5502282" y="2881337"/>
                  <a:pt x="5502282" y="2881337"/>
                </a:cubicBezTo>
                <a:cubicBezTo>
                  <a:pt x="5338539" y="2914086"/>
                  <a:pt x="5453264" y="2893523"/>
                  <a:pt x="5092707" y="2909912"/>
                </a:cubicBezTo>
                <a:lnTo>
                  <a:pt x="4883157" y="2919437"/>
                </a:lnTo>
                <a:lnTo>
                  <a:pt x="3130557" y="2909912"/>
                </a:lnTo>
                <a:cubicBezTo>
                  <a:pt x="3098182" y="2909411"/>
                  <a:pt x="3067328" y="2895665"/>
                  <a:pt x="3035307" y="2890862"/>
                </a:cubicBezTo>
                <a:cubicBezTo>
                  <a:pt x="2978209" y="2882297"/>
                  <a:pt x="2843779" y="2874918"/>
                  <a:pt x="2797182" y="2871812"/>
                </a:cubicBezTo>
                <a:cubicBezTo>
                  <a:pt x="2648898" y="2847098"/>
                  <a:pt x="2839568" y="2876538"/>
                  <a:pt x="2530482" y="2852762"/>
                </a:cubicBezTo>
                <a:cubicBezTo>
                  <a:pt x="2510799" y="2851248"/>
                  <a:pt x="2446668" y="2827618"/>
                  <a:pt x="2435232" y="2824187"/>
                </a:cubicBezTo>
                <a:cubicBezTo>
                  <a:pt x="2422693" y="2820425"/>
                  <a:pt x="2409551" y="2818802"/>
                  <a:pt x="2397132" y="2814662"/>
                </a:cubicBezTo>
                <a:cubicBezTo>
                  <a:pt x="2380912" y="2809255"/>
                  <a:pt x="2365727" y="2801019"/>
                  <a:pt x="2349507" y="2795612"/>
                </a:cubicBezTo>
                <a:cubicBezTo>
                  <a:pt x="2337088" y="2791472"/>
                  <a:pt x="2324163" y="2789031"/>
                  <a:pt x="2311407" y="2786087"/>
                </a:cubicBezTo>
                <a:cubicBezTo>
                  <a:pt x="2282885" y="2779505"/>
                  <a:pt x="2254080" y="2774137"/>
                  <a:pt x="2225682" y="2767037"/>
                </a:cubicBezTo>
                <a:cubicBezTo>
                  <a:pt x="2203258" y="2761431"/>
                  <a:pt x="2181431" y="2753593"/>
                  <a:pt x="2159007" y="2747987"/>
                </a:cubicBezTo>
                <a:cubicBezTo>
                  <a:pt x="2117912" y="2737713"/>
                  <a:pt x="2075912" y="2731049"/>
                  <a:pt x="2035182" y="2719412"/>
                </a:cubicBezTo>
                <a:cubicBezTo>
                  <a:pt x="2009099" y="2711960"/>
                  <a:pt x="1984874" y="2698928"/>
                  <a:pt x="1958982" y="2690837"/>
                </a:cubicBezTo>
                <a:cubicBezTo>
                  <a:pt x="1883343" y="2667200"/>
                  <a:pt x="1870424" y="2670551"/>
                  <a:pt x="1787532" y="2662262"/>
                </a:cubicBezTo>
                <a:cubicBezTo>
                  <a:pt x="1762132" y="2649562"/>
                  <a:pt x="1737699" y="2634709"/>
                  <a:pt x="1711332" y="2624162"/>
                </a:cubicBezTo>
                <a:cubicBezTo>
                  <a:pt x="1651414" y="2600195"/>
                  <a:pt x="1614246" y="2604073"/>
                  <a:pt x="1549407" y="2586062"/>
                </a:cubicBezTo>
                <a:cubicBezTo>
                  <a:pt x="1382129" y="2539596"/>
                  <a:pt x="1558041" y="2569606"/>
                  <a:pt x="1406532" y="2547962"/>
                </a:cubicBezTo>
                <a:cubicBezTo>
                  <a:pt x="1387482" y="2538437"/>
                  <a:pt x="1369157" y="2527297"/>
                  <a:pt x="1349382" y="2519387"/>
                </a:cubicBezTo>
                <a:cubicBezTo>
                  <a:pt x="1337227" y="2514525"/>
                  <a:pt x="1323701" y="2514002"/>
                  <a:pt x="1311282" y="2509862"/>
                </a:cubicBezTo>
                <a:cubicBezTo>
                  <a:pt x="1191597" y="2469967"/>
                  <a:pt x="1357187" y="2511596"/>
                  <a:pt x="1177932" y="2471762"/>
                </a:cubicBezTo>
                <a:cubicBezTo>
                  <a:pt x="1168407" y="2465412"/>
                  <a:pt x="1159596" y="2457832"/>
                  <a:pt x="1149357" y="2452712"/>
                </a:cubicBezTo>
                <a:cubicBezTo>
                  <a:pt x="1125909" y="2440988"/>
                  <a:pt x="1085582" y="2437320"/>
                  <a:pt x="1063632" y="2433662"/>
                </a:cubicBezTo>
                <a:cubicBezTo>
                  <a:pt x="1008718" y="2397053"/>
                  <a:pt x="1061691" y="2428748"/>
                  <a:pt x="1006482" y="2405087"/>
                </a:cubicBezTo>
                <a:cubicBezTo>
                  <a:pt x="896514" y="2357958"/>
                  <a:pt x="1066989" y="2421032"/>
                  <a:pt x="901707" y="2357462"/>
                </a:cubicBezTo>
                <a:cubicBezTo>
                  <a:pt x="882965" y="2350254"/>
                  <a:pt x="861265" y="2349551"/>
                  <a:pt x="844557" y="2338412"/>
                </a:cubicBezTo>
                <a:cubicBezTo>
                  <a:pt x="835032" y="2332062"/>
                  <a:pt x="826221" y="2324482"/>
                  <a:pt x="815982" y="2319362"/>
                </a:cubicBezTo>
                <a:cubicBezTo>
                  <a:pt x="788273" y="2305508"/>
                  <a:pt x="779825" y="2312519"/>
                  <a:pt x="749307" y="2300312"/>
                </a:cubicBezTo>
                <a:cubicBezTo>
                  <a:pt x="729532" y="2292402"/>
                  <a:pt x="710126" y="2283172"/>
                  <a:pt x="692157" y="2271737"/>
                </a:cubicBezTo>
                <a:cubicBezTo>
                  <a:pt x="675005" y="2260822"/>
                  <a:pt x="661772" y="2244412"/>
                  <a:pt x="644532" y="2233637"/>
                </a:cubicBezTo>
                <a:cubicBezTo>
                  <a:pt x="636018" y="2228316"/>
                  <a:pt x="625185" y="2228067"/>
                  <a:pt x="615957" y="2224112"/>
                </a:cubicBezTo>
                <a:cubicBezTo>
                  <a:pt x="602906" y="2218519"/>
                  <a:pt x="589671" y="2212938"/>
                  <a:pt x="577857" y="2205062"/>
                </a:cubicBezTo>
                <a:cubicBezTo>
                  <a:pt x="473850" y="2135724"/>
                  <a:pt x="539606" y="2157399"/>
                  <a:pt x="463557" y="2138387"/>
                </a:cubicBezTo>
                <a:cubicBezTo>
                  <a:pt x="454032" y="2125687"/>
                  <a:pt x="445602" y="2112087"/>
                  <a:pt x="434982" y="2100287"/>
                </a:cubicBezTo>
                <a:cubicBezTo>
                  <a:pt x="416960" y="2080262"/>
                  <a:pt x="389880" y="2067234"/>
                  <a:pt x="377832" y="2043137"/>
                </a:cubicBezTo>
                <a:cubicBezTo>
                  <a:pt x="341489" y="1970451"/>
                  <a:pt x="381612" y="2037392"/>
                  <a:pt x="311157" y="1966937"/>
                </a:cubicBezTo>
                <a:cubicBezTo>
                  <a:pt x="299932" y="1955712"/>
                  <a:pt x="292913" y="1940890"/>
                  <a:pt x="282582" y="1928837"/>
                </a:cubicBezTo>
                <a:cubicBezTo>
                  <a:pt x="258702" y="1900977"/>
                  <a:pt x="246021" y="1894273"/>
                  <a:pt x="215907" y="1871687"/>
                </a:cubicBezTo>
                <a:cubicBezTo>
                  <a:pt x="195123" y="1788549"/>
                  <a:pt x="225110" y="1880729"/>
                  <a:pt x="168282" y="1795487"/>
                </a:cubicBezTo>
                <a:cubicBezTo>
                  <a:pt x="134587" y="1744944"/>
                  <a:pt x="160869" y="1757377"/>
                  <a:pt x="139707" y="1709762"/>
                </a:cubicBezTo>
                <a:cubicBezTo>
                  <a:pt x="118308" y="1661615"/>
                  <a:pt x="113322" y="1671794"/>
                  <a:pt x="92082" y="1633562"/>
                </a:cubicBezTo>
                <a:cubicBezTo>
                  <a:pt x="81739" y="1614944"/>
                  <a:pt x="74239" y="1594809"/>
                  <a:pt x="63507" y="1576412"/>
                </a:cubicBezTo>
                <a:cubicBezTo>
                  <a:pt x="51971" y="1556636"/>
                  <a:pt x="25407" y="1519262"/>
                  <a:pt x="25407" y="1519262"/>
                </a:cubicBezTo>
                <a:cubicBezTo>
                  <a:pt x="6042" y="1422436"/>
                  <a:pt x="25883" y="1511403"/>
                  <a:pt x="6357" y="1443062"/>
                </a:cubicBezTo>
                <a:cubicBezTo>
                  <a:pt x="-8639" y="1390577"/>
                  <a:pt x="6357" y="1379562"/>
                  <a:pt x="15882" y="1347812"/>
                </a:cubicBezTo>
                <a:close/>
              </a:path>
            </a:pathLst>
          </a:custGeom>
          <a:solidFill>
            <a:srgbClr val="E6F6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92"/>
          <a:stretch>
            <a:fillRect/>
          </a:stretch>
        </p:blipFill>
        <p:spPr bwMode="auto">
          <a:xfrm>
            <a:off x="950913" y="4271963"/>
            <a:ext cx="72517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: Shape 5">
            <a:extLst>
              <a:ext uri="{FF2B5EF4-FFF2-40B4-BE49-F238E27FC236}"/>
            </a:extLst>
          </p:cNvPr>
          <p:cNvSpPr/>
          <p:nvPr/>
        </p:nvSpPr>
        <p:spPr>
          <a:xfrm>
            <a:off x="4000500" y="4095750"/>
            <a:ext cx="1038225" cy="733425"/>
          </a:xfrm>
          <a:custGeom>
            <a:avLst/>
            <a:gdLst>
              <a:gd name="connsiteX0" fmla="*/ 371475 w 1038225"/>
              <a:gd name="connsiteY0" fmla="*/ 38100 h 733425"/>
              <a:gd name="connsiteX1" fmla="*/ 247650 w 1038225"/>
              <a:gd name="connsiteY1" fmla="*/ 9525 h 733425"/>
              <a:gd name="connsiteX2" fmla="*/ 219075 w 1038225"/>
              <a:gd name="connsiteY2" fmla="*/ 0 h 733425"/>
              <a:gd name="connsiteX3" fmla="*/ 57150 w 1038225"/>
              <a:gd name="connsiteY3" fmla="*/ 9525 h 733425"/>
              <a:gd name="connsiteX4" fmla="*/ 28575 w 1038225"/>
              <a:gd name="connsiteY4" fmla="*/ 19050 h 733425"/>
              <a:gd name="connsiteX5" fmla="*/ 9525 w 1038225"/>
              <a:gd name="connsiteY5" fmla="*/ 76200 h 733425"/>
              <a:gd name="connsiteX6" fmla="*/ 0 w 1038225"/>
              <a:gd name="connsiteY6" fmla="*/ 104775 h 733425"/>
              <a:gd name="connsiteX7" fmla="*/ 9525 w 1038225"/>
              <a:gd name="connsiteY7" fmla="*/ 200025 h 733425"/>
              <a:gd name="connsiteX8" fmla="*/ 28575 w 1038225"/>
              <a:gd name="connsiteY8" fmla="*/ 257175 h 733425"/>
              <a:gd name="connsiteX9" fmla="*/ 38100 w 1038225"/>
              <a:gd name="connsiteY9" fmla="*/ 285750 h 733425"/>
              <a:gd name="connsiteX10" fmla="*/ 66675 w 1038225"/>
              <a:gd name="connsiteY10" fmla="*/ 390525 h 733425"/>
              <a:gd name="connsiteX11" fmla="*/ 76200 w 1038225"/>
              <a:gd name="connsiteY11" fmla="*/ 419100 h 733425"/>
              <a:gd name="connsiteX12" fmla="*/ 104775 w 1038225"/>
              <a:gd name="connsiteY12" fmla="*/ 428625 h 733425"/>
              <a:gd name="connsiteX13" fmla="*/ 152400 w 1038225"/>
              <a:gd name="connsiteY13" fmla="*/ 485775 h 733425"/>
              <a:gd name="connsiteX14" fmla="*/ 190500 w 1038225"/>
              <a:gd name="connsiteY14" fmla="*/ 571500 h 733425"/>
              <a:gd name="connsiteX15" fmla="*/ 219075 w 1038225"/>
              <a:gd name="connsiteY15" fmla="*/ 581025 h 733425"/>
              <a:gd name="connsiteX16" fmla="*/ 257175 w 1038225"/>
              <a:gd name="connsiteY16" fmla="*/ 647700 h 733425"/>
              <a:gd name="connsiteX17" fmla="*/ 276225 w 1038225"/>
              <a:gd name="connsiteY17" fmla="*/ 685800 h 733425"/>
              <a:gd name="connsiteX18" fmla="*/ 295275 w 1038225"/>
              <a:gd name="connsiteY18" fmla="*/ 714375 h 733425"/>
              <a:gd name="connsiteX19" fmla="*/ 438150 w 1038225"/>
              <a:gd name="connsiteY19" fmla="*/ 723900 h 733425"/>
              <a:gd name="connsiteX20" fmla="*/ 476250 w 1038225"/>
              <a:gd name="connsiteY20" fmla="*/ 733425 h 733425"/>
              <a:gd name="connsiteX21" fmla="*/ 628650 w 1038225"/>
              <a:gd name="connsiteY21" fmla="*/ 714375 h 733425"/>
              <a:gd name="connsiteX22" fmla="*/ 742950 w 1038225"/>
              <a:gd name="connsiteY22" fmla="*/ 695325 h 733425"/>
              <a:gd name="connsiteX23" fmla="*/ 800100 w 1038225"/>
              <a:gd name="connsiteY23" fmla="*/ 676275 h 733425"/>
              <a:gd name="connsiteX24" fmla="*/ 857250 w 1038225"/>
              <a:gd name="connsiteY24" fmla="*/ 628650 h 733425"/>
              <a:gd name="connsiteX25" fmla="*/ 942975 w 1038225"/>
              <a:gd name="connsiteY25" fmla="*/ 552450 h 733425"/>
              <a:gd name="connsiteX26" fmla="*/ 952500 w 1038225"/>
              <a:gd name="connsiteY26" fmla="*/ 514350 h 733425"/>
              <a:gd name="connsiteX27" fmla="*/ 981075 w 1038225"/>
              <a:gd name="connsiteY27" fmla="*/ 457200 h 733425"/>
              <a:gd name="connsiteX28" fmla="*/ 1009650 w 1038225"/>
              <a:gd name="connsiteY28" fmla="*/ 342900 h 733425"/>
              <a:gd name="connsiteX29" fmla="*/ 1019175 w 1038225"/>
              <a:gd name="connsiteY29" fmla="*/ 314325 h 733425"/>
              <a:gd name="connsiteX30" fmla="*/ 1038225 w 1038225"/>
              <a:gd name="connsiteY30" fmla="*/ 238125 h 733425"/>
              <a:gd name="connsiteX31" fmla="*/ 1028700 w 1038225"/>
              <a:gd name="connsiteY31" fmla="*/ 200025 h 733425"/>
              <a:gd name="connsiteX32" fmla="*/ 933450 w 1038225"/>
              <a:gd name="connsiteY32" fmla="*/ 104775 h 733425"/>
              <a:gd name="connsiteX33" fmla="*/ 866775 w 1038225"/>
              <a:gd name="connsiteY33" fmla="*/ 76200 h 733425"/>
              <a:gd name="connsiteX34" fmla="*/ 781050 w 1038225"/>
              <a:gd name="connsiteY34" fmla="*/ 66675 h 733425"/>
              <a:gd name="connsiteX35" fmla="*/ 742950 w 1038225"/>
              <a:gd name="connsiteY35" fmla="*/ 47625 h 733425"/>
              <a:gd name="connsiteX36" fmla="*/ 714375 w 1038225"/>
              <a:gd name="connsiteY36" fmla="*/ 38100 h 733425"/>
              <a:gd name="connsiteX37" fmla="*/ 619125 w 1038225"/>
              <a:gd name="connsiteY37" fmla="*/ 19050 h 733425"/>
              <a:gd name="connsiteX38" fmla="*/ 371475 w 1038225"/>
              <a:gd name="connsiteY38" fmla="*/ 38100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38225" h="733425">
                <a:moveTo>
                  <a:pt x="371475" y="38100"/>
                </a:moveTo>
                <a:cubicBezTo>
                  <a:pt x="309563" y="36513"/>
                  <a:pt x="310835" y="26757"/>
                  <a:pt x="247650" y="9525"/>
                </a:cubicBezTo>
                <a:cubicBezTo>
                  <a:pt x="237964" y="6883"/>
                  <a:pt x="228600" y="3175"/>
                  <a:pt x="219075" y="0"/>
                </a:cubicBezTo>
                <a:cubicBezTo>
                  <a:pt x="165100" y="3175"/>
                  <a:pt x="110950" y="4145"/>
                  <a:pt x="57150" y="9525"/>
                </a:cubicBezTo>
                <a:cubicBezTo>
                  <a:pt x="47160" y="10524"/>
                  <a:pt x="34411" y="10880"/>
                  <a:pt x="28575" y="19050"/>
                </a:cubicBezTo>
                <a:cubicBezTo>
                  <a:pt x="16903" y="35390"/>
                  <a:pt x="15875" y="57150"/>
                  <a:pt x="9525" y="76200"/>
                </a:cubicBezTo>
                <a:lnTo>
                  <a:pt x="0" y="104775"/>
                </a:lnTo>
                <a:cubicBezTo>
                  <a:pt x="3175" y="136525"/>
                  <a:pt x="3645" y="168663"/>
                  <a:pt x="9525" y="200025"/>
                </a:cubicBezTo>
                <a:cubicBezTo>
                  <a:pt x="13226" y="219762"/>
                  <a:pt x="22225" y="238125"/>
                  <a:pt x="28575" y="257175"/>
                </a:cubicBezTo>
                <a:lnTo>
                  <a:pt x="38100" y="285750"/>
                </a:lnTo>
                <a:cubicBezTo>
                  <a:pt x="55240" y="422874"/>
                  <a:pt x="30655" y="318485"/>
                  <a:pt x="66675" y="390525"/>
                </a:cubicBezTo>
                <a:cubicBezTo>
                  <a:pt x="71165" y="399505"/>
                  <a:pt x="69100" y="412000"/>
                  <a:pt x="76200" y="419100"/>
                </a:cubicBezTo>
                <a:cubicBezTo>
                  <a:pt x="83300" y="426200"/>
                  <a:pt x="95250" y="425450"/>
                  <a:pt x="104775" y="428625"/>
                </a:cubicBezTo>
                <a:cubicBezTo>
                  <a:pt x="122720" y="446570"/>
                  <a:pt x="141791" y="461905"/>
                  <a:pt x="152400" y="485775"/>
                </a:cubicBezTo>
                <a:cubicBezTo>
                  <a:pt x="161232" y="505646"/>
                  <a:pt x="168200" y="553660"/>
                  <a:pt x="190500" y="571500"/>
                </a:cubicBezTo>
                <a:cubicBezTo>
                  <a:pt x="198340" y="577772"/>
                  <a:pt x="209550" y="577850"/>
                  <a:pt x="219075" y="581025"/>
                </a:cubicBezTo>
                <a:cubicBezTo>
                  <a:pt x="237788" y="637165"/>
                  <a:pt x="215986" y="581797"/>
                  <a:pt x="257175" y="647700"/>
                </a:cubicBezTo>
                <a:cubicBezTo>
                  <a:pt x="264700" y="659741"/>
                  <a:pt x="269180" y="673472"/>
                  <a:pt x="276225" y="685800"/>
                </a:cubicBezTo>
                <a:cubicBezTo>
                  <a:pt x="281905" y="695739"/>
                  <a:pt x="284132" y="711753"/>
                  <a:pt x="295275" y="714375"/>
                </a:cubicBezTo>
                <a:cubicBezTo>
                  <a:pt x="341737" y="725307"/>
                  <a:pt x="390525" y="720725"/>
                  <a:pt x="438150" y="723900"/>
                </a:cubicBezTo>
                <a:cubicBezTo>
                  <a:pt x="450850" y="727075"/>
                  <a:pt x="463159" y="733425"/>
                  <a:pt x="476250" y="733425"/>
                </a:cubicBezTo>
                <a:cubicBezTo>
                  <a:pt x="579005" y="733425"/>
                  <a:pt x="555013" y="725704"/>
                  <a:pt x="628650" y="714375"/>
                </a:cubicBezTo>
                <a:cubicBezTo>
                  <a:pt x="693344" y="704422"/>
                  <a:pt x="692544" y="710447"/>
                  <a:pt x="742950" y="695325"/>
                </a:cubicBezTo>
                <a:cubicBezTo>
                  <a:pt x="762184" y="689555"/>
                  <a:pt x="783392" y="687414"/>
                  <a:pt x="800100" y="676275"/>
                </a:cubicBezTo>
                <a:cubicBezTo>
                  <a:pt x="902210" y="608202"/>
                  <a:pt x="747241" y="714213"/>
                  <a:pt x="857250" y="628650"/>
                </a:cubicBezTo>
                <a:cubicBezTo>
                  <a:pt x="941681" y="562982"/>
                  <a:pt x="890906" y="621876"/>
                  <a:pt x="942975" y="552450"/>
                </a:cubicBezTo>
                <a:cubicBezTo>
                  <a:pt x="946150" y="539750"/>
                  <a:pt x="947343" y="526382"/>
                  <a:pt x="952500" y="514350"/>
                </a:cubicBezTo>
                <a:cubicBezTo>
                  <a:pt x="976212" y="459022"/>
                  <a:pt x="968726" y="512773"/>
                  <a:pt x="981075" y="457200"/>
                </a:cubicBezTo>
                <a:cubicBezTo>
                  <a:pt x="1006727" y="341764"/>
                  <a:pt x="971157" y="458380"/>
                  <a:pt x="1009650" y="342900"/>
                </a:cubicBezTo>
                <a:cubicBezTo>
                  <a:pt x="1012825" y="333375"/>
                  <a:pt x="1016740" y="324065"/>
                  <a:pt x="1019175" y="314325"/>
                </a:cubicBezTo>
                <a:lnTo>
                  <a:pt x="1038225" y="238125"/>
                </a:lnTo>
                <a:cubicBezTo>
                  <a:pt x="1035050" y="225425"/>
                  <a:pt x="1034554" y="211734"/>
                  <a:pt x="1028700" y="200025"/>
                </a:cubicBezTo>
                <a:cubicBezTo>
                  <a:pt x="1003300" y="149225"/>
                  <a:pt x="984250" y="130175"/>
                  <a:pt x="933450" y="104775"/>
                </a:cubicBezTo>
                <a:cubicBezTo>
                  <a:pt x="916100" y="96100"/>
                  <a:pt x="887798" y="79704"/>
                  <a:pt x="866775" y="76200"/>
                </a:cubicBezTo>
                <a:cubicBezTo>
                  <a:pt x="838415" y="71473"/>
                  <a:pt x="809625" y="69850"/>
                  <a:pt x="781050" y="66675"/>
                </a:cubicBezTo>
                <a:cubicBezTo>
                  <a:pt x="768350" y="60325"/>
                  <a:pt x="756001" y="53218"/>
                  <a:pt x="742950" y="47625"/>
                </a:cubicBezTo>
                <a:cubicBezTo>
                  <a:pt x="733722" y="43670"/>
                  <a:pt x="724029" y="40858"/>
                  <a:pt x="714375" y="38100"/>
                </a:cubicBezTo>
                <a:cubicBezTo>
                  <a:pt x="674590" y="26733"/>
                  <a:pt x="664033" y="26535"/>
                  <a:pt x="619125" y="19050"/>
                </a:cubicBezTo>
                <a:cubicBezTo>
                  <a:pt x="542931" y="22363"/>
                  <a:pt x="433387" y="39687"/>
                  <a:pt x="371475" y="38100"/>
                </a:cubicBezTo>
                <a:close/>
              </a:path>
            </a:pathLst>
          </a:custGeom>
          <a:solidFill>
            <a:srgbClr val="E6F6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462" name="Title 1"/>
          <p:cNvSpPr>
            <a:spLocks noGrp="1"/>
          </p:cNvSpPr>
          <p:nvPr>
            <p:ph type="title"/>
          </p:nvPr>
        </p:nvSpPr>
        <p:spPr>
          <a:xfrm>
            <a:off x="457200" y="3182938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4800" smtClean="0">
                <a:latin typeface="Twinkl" pitchFamily="2" charset="0"/>
              </a:rPr>
              <a:t>I am </a:t>
            </a:r>
            <a:r>
              <a:rPr lang="en-GB" altLang="en-US" sz="6000" smtClean="0">
                <a:latin typeface="Twinkl" pitchFamily="2" charset="0"/>
              </a:rPr>
              <a:t>unique</a:t>
            </a:r>
            <a:r>
              <a:rPr lang="en-GB" altLang="en-US" sz="4800" smtClean="0">
                <a:latin typeface="Twinkl" pitchFamily="2" charset="0"/>
              </a:rPr>
              <a:t>.</a:t>
            </a:r>
            <a:endParaRPr lang="en-GB" altLang="en-US" sz="4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971550" y="2676525"/>
            <a:ext cx="4752975" cy="1504950"/>
          </a:xfrm>
        </p:spPr>
        <p:txBody>
          <a:bodyPr/>
          <a:lstStyle/>
          <a:p>
            <a:pPr algn="ctr" eaLnBrk="1" hangingPunct="1"/>
            <a:r>
              <a:rPr lang="en-GB" altLang="en-US" smtClean="0">
                <a:latin typeface="Twinkl" pitchFamily="2" charset="0"/>
              </a:rPr>
              <a:t>I show </a:t>
            </a:r>
            <a:r>
              <a:rPr lang="en-GB" altLang="en-US" sz="4800" smtClean="0">
                <a:latin typeface="Twinkl" pitchFamily="2" charset="0"/>
              </a:rPr>
              <a:t>empathy</a:t>
            </a:r>
            <a:r>
              <a:rPr lang="en-GB" altLang="en-US" smtClean="0">
                <a:latin typeface="Twinkl" pitchFamily="2" charset="0"/>
              </a:rPr>
              <a:t> to others.</a:t>
            </a:r>
            <a:endParaRPr lang="en-GB" altLang="en-US" smtClean="0"/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557338"/>
            <a:ext cx="2424113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635375" y="1412875"/>
            <a:ext cx="4835525" cy="2873375"/>
          </a:xfrm>
        </p:spPr>
        <p:txBody>
          <a:bodyPr/>
          <a:lstStyle/>
          <a:p>
            <a:pPr algn="ctr" eaLnBrk="1" hangingPunct="1"/>
            <a:r>
              <a:rPr lang="en-GB" altLang="en-US" sz="4800" smtClean="0">
                <a:latin typeface="Twinkl" pitchFamily="2" charset="0"/>
              </a:rPr>
              <a:t>I can </a:t>
            </a:r>
            <a:r>
              <a:rPr lang="en-GB" altLang="en-US" smtClean="0">
                <a:latin typeface="Twinkl" pitchFamily="2" charset="0"/>
              </a:rPr>
              <a:t>conquer all that is thrown</a:t>
            </a:r>
            <a:br>
              <a:rPr lang="en-GB" altLang="en-US" smtClean="0">
                <a:latin typeface="Twinkl" pitchFamily="2" charset="0"/>
              </a:rPr>
            </a:br>
            <a:r>
              <a:rPr lang="en-GB" altLang="en-US" smtClean="0">
                <a:latin typeface="Twinkl" pitchFamily="2" charset="0"/>
              </a:rPr>
              <a:t>at me today.</a:t>
            </a:r>
            <a:endParaRPr lang="en-GB" altLang="en-US" smtClean="0"/>
          </a:p>
        </p:txBody>
      </p:sp>
      <p:pic>
        <p:nvPicPr>
          <p:cNvPr id="21507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492375"/>
            <a:ext cx="555625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4724400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mtClean="0">
                <a:latin typeface="Twinkl" pitchFamily="2" charset="0"/>
              </a:rPr>
              <a:t>I am </a:t>
            </a:r>
            <a:r>
              <a:rPr lang="en-GB" altLang="en-US" sz="5400" smtClean="0">
                <a:latin typeface="Twinkl" pitchFamily="2" charset="0"/>
              </a:rPr>
              <a:t>brave</a:t>
            </a:r>
            <a:r>
              <a:rPr lang="en-GB" altLang="en-US" smtClean="0">
                <a:latin typeface="Twinkl" pitchFamily="2" charset="0"/>
              </a:rPr>
              <a:t>.</a:t>
            </a:r>
            <a:endParaRPr lang="en-GB" altLang="en-US" smtClean="0"/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434975"/>
            <a:ext cx="5797550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66" y="1827584"/>
            <a:ext cx="4024826" cy="4553744"/>
          </a:xfrm>
          <a:prstGeom prst="roundRect">
            <a:avLst>
              <a:gd name="adj" fmla="val 3887"/>
            </a:avLst>
          </a:prstGeom>
        </p:spPr>
      </p:pic>
      <p:sp>
        <p:nvSpPr>
          <p:cNvPr id="23555" name="Title 1"/>
          <p:cNvSpPr>
            <a:spLocks noGrp="1"/>
          </p:cNvSpPr>
          <p:nvPr>
            <p:ph type="title"/>
          </p:nvPr>
        </p:nvSpPr>
        <p:spPr>
          <a:xfrm>
            <a:off x="3419475" y="1065213"/>
            <a:ext cx="4826000" cy="2368550"/>
          </a:xfrm>
        </p:spPr>
        <p:txBody>
          <a:bodyPr/>
          <a:lstStyle/>
          <a:p>
            <a:pPr algn="ctr" eaLnBrk="1" hangingPunct="1"/>
            <a:r>
              <a:rPr lang="en-GB" altLang="en-US" smtClean="0">
                <a:latin typeface="Twinkl" pitchFamily="2" charset="0"/>
              </a:rPr>
              <a:t>However </a:t>
            </a:r>
            <a:r>
              <a:rPr lang="en-GB" altLang="en-US" sz="4800" smtClean="0">
                <a:latin typeface="Twinkl" pitchFamily="2" charset="0"/>
              </a:rPr>
              <a:t>big</a:t>
            </a:r>
            <a:r>
              <a:rPr lang="en-GB" altLang="en-US" smtClean="0">
                <a:latin typeface="Twinkl" pitchFamily="2" charset="0"/>
              </a:rPr>
              <a:t> the mountain is,</a:t>
            </a:r>
            <a:br>
              <a:rPr lang="en-GB" altLang="en-US" smtClean="0">
                <a:latin typeface="Twinkl" pitchFamily="2" charset="0"/>
              </a:rPr>
            </a:br>
            <a:r>
              <a:rPr lang="en-GB" altLang="en-US" sz="5400" smtClean="0">
                <a:latin typeface="Twinkl" pitchFamily="2" charset="0"/>
              </a:rPr>
              <a:t>I can </a:t>
            </a:r>
            <a:r>
              <a:rPr lang="en-GB" altLang="en-US" smtClean="0">
                <a:latin typeface="Twinkl" pitchFamily="2" charset="0"/>
              </a:rPr>
              <a:t>climb it.</a:t>
            </a:r>
            <a:endParaRPr lang="en-GB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290638" y="2708275"/>
            <a:ext cx="3313112" cy="993775"/>
          </a:xfrm>
        </p:spPr>
        <p:txBody>
          <a:bodyPr/>
          <a:lstStyle/>
          <a:p>
            <a:pPr algn="ctr" eaLnBrk="1" hangingPunct="1"/>
            <a:r>
              <a:rPr lang="en-GB" altLang="en-US" smtClean="0">
                <a:latin typeface="Twinkl" pitchFamily="2" charset="0"/>
              </a:rPr>
              <a:t>I am </a:t>
            </a:r>
            <a:r>
              <a:rPr lang="en-GB" altLang="en-US" sz="5400" smtClean="0">
                <a:latin typeface="Twinkl" pitchFamily="2" charset="0"/>
              </a:rPr>
              <a:t>resilient</a:t>
            </a:r>
            <a:r>
              <a:rPr lang="en-GB" altLang="en-US" smtClean="0">
                <a:latin typeface="Twinkl" pitchFamily="2" charset="0"/>
              </a:rPr>
              <a:t>.</a:t>
            </a:r>
            <a:endParaRPr lang="en-GB" altLang="en-US" smtClean="0"/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47763"/>
            <a:ext cx="2382838" cy="511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067175" y="1773238"/>
            <a:ext cx="4249738" cy="993775"/>
          </a:xfrm>
        </p:spPr>
        <p:txBody>
          <a:bodyPr/>
          <a:lstStyle/>
          <a:p>
            <a:pPr algn="ctr" eaLnBrk="1" hangingPunct="1"/>
            <a:r>
              <a:rPr lang="en-GB" altLang="en-US" smtClean="0">
                <a:latin typeface="Twinkl" pitchFamily="2" charset="0"/>
              </a:rPr>
              <a:t>I am </a:t>
            </a:r>
            <a:r>
              <a:rPr lang="en-GB" altLang="en-US" sz="4400" smtClean="0">
                <a:latin typeface="Twinkl" pitchFamily="2" charset="0"/>
              </a:rPr>
              <a:t>helpful</a:t>
            </a:r>
            <a:r>
              <a:rPr lang="en-GB" altLang="en-US" smtClean="0">
                <a:latin typeface="Twinkl" pitchFamily="2" charset="0"/>
              </a:rPr>
              <a:t>.</a:t>
            </a:r>
            <a:endParaRPr lang="en-GB" altLang="en-US" smtClean="0"/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349500"/>
            <a:ext cx="4689475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827088" y="1700213"/>
            <a:ext cx="5338762" cy="993775"/>
          </a:xfrm>
        </p:spPr>
        <p:txBody>
          <a:bodyPr/>
          <a:lstStyle/>
          <a:p>
            <a:pPr algn="ctr" eaLnBrk="1" hangingPunct="1"/>
            <a:r>
              <a:rPr lang="en-GB" altLang="en-US" smtClean="0">
                <a:latin typeface="Twinkl" pitchFamily="2" charset="0"/>
              </a:rPr>
              <a:t>I have a</a:t>
            </a:r>
            <a:br>
              <a:rPr lang="en-GB" altLang="en-US" smtClean="0">
                <a:latin typeface="Twinkl" pitchFamily="2" charset="0"/>
              </a:rPr>
            </a:br>
            <a:r>
              <a:rPr lang="en-GB" altLang="en-US" sz="4800" smtClean="0">
                <a:latin typeface="Twinkl" pitchFamily="2" charset="0"/>
              </a:rPr>
              <a:t>positive attitude</a:t>
            </a:r>
            <a:r>
              <a:rPr lang="en-GB" altLang="en-US" smtClean="0">
                <a:latin typeface="Twinkl" pitchFamily="2" charset="0"/>
              </a:rPr>
              <a:t>.</a:t>
            </a:r>
            <a:endParaRPr lang="en-GB" altLang="en-US" smtClean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068638"/>
            <a:ext cx="46720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611188" y="2281238"/>
            <a:ext cx="4897437" cy="2295525"/>
          </a:xfrm>
        </p:spPr>
        <p:txBody>
          <a:bodyPr/>
          <a:lstStyle/>
          <a:p>
            <a:pPr algn="ctr" eaLnBrk="1" hangingPunct="1"/>
            <a:r>
              <a:rPr lang="en-GB" altLang="en-US" smtClean="0">
                <a:latin typeface="Twinkl" pitchFamily="2" charset="0"/>
              </a:rPr>
              <a:t>My mistakes</a:t>
            </a:r>
            <a:br>
              <a:rPr lang="en-GB" altLang="en-US" smtClean="0">
                <a:latin typeface="Twinkl" pitchFamily="2" charset="0"/>
              </a:rPr>
            </a:br>
            <a:r>
              <a:rPr lang="en-GB" altLang="en-US" smtClean="0">
                <a:latin typeface="Twinkl" pitchFamily="2" charset="0"/>
              </a:rPr>
              <a:t>help me </a:t>
            </a:r>
            <a:r>
              <a:rPr lang="en-GB" altLang="en-US" sz="4800" smtClean="0">
                <a:latin typeface="Twinkl" pitchFamily="2" charset="0"/>
              </a:rPr>
              <a:t>learn</a:t>
            </a:r>
            <a:r>
              <a:rPr lang="en-GB" altLang="en-US" smtClean="0">
                <a:latin typeface="Twinkl" pitchFamily="2" charset="0"/>
              </a:rPr>
              <a:t> and </a:t>
            </a:r>
            <a:r>
              <a:rPr lang="en-GB" altLang="en-US" sz="4800" smtClean="0">
                <a:latin typeface="Twinkl" pitchFamily="2" charset="0"/>
              </a:rPr>
              <a:t>grow</a:t>
            </a:r>
            <a:r>
              <a:rPr lang="en-GB" altLang="en-US" smtClean="0">
                <a:latin typeface="Twinkl" pitchFamily="2" charset="0"/>
              </a:rPr>
              <a:t>.</a:t>
            </a:r>
            <a:endParaRPr lang="en-GB" altLang="en-US" smtClean="0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196975"/>
            <a:ext cx="408305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619250" y="1484313"/>
            <a:ext cx="4110038" cy="993775"/>
          </a:xfrm>
        </p:spPr>
        <p:txBody>
          <a:bodyPr/>
          <a:lstStyle/>
          <a:p>
            <a:pPr algn="ctr" eaLnBrk="1" hangingPunct="1"/>
            <a:r>
              <a:rPr lang="en-GB" altLang="en-US" smtClean="0">
                <a:latin typeface="Twinkl" pitchFamily="2" charset="0"/>
              </a:rPr>
              <a:t>I am </a:t>
            </a:r>
            <a:r>
              <a:rPr lang="en-GB" altLang="en-US" sz="4800" smtClean="0">
                <a:latin typeface="Twinkl" pitchFamily="2" charset="0"/>
              </a:rPr>
              <a:t>loved</a:t>
            </a:r>
            <a:r>
              <a:rPr lang="en-GB" altLang="en-US" smtClean="0">
                <a:latin typeface="Twinkl" pitchFamily="2" charset="0"/>
              </a:rPr>
              <a:t>.</a:t>
            </a:r>
            <a:endParaRPr lang="en-GB" altLang="en-US" smtClean="0"/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141663"/>
            <a:ext cx="6732588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067175" y="1484313"/>
            <a:ext cx="4033838" cy="2801937"/>
          </a:xfrm>
        </p:spPr>
        <p:txBody>
          <a:bodyPr/>
          <a:lstStyle/>
          <a:p>
            <a:pPr algn="ctr" eaLnBrk="1" hangingPunct="1"/>
            <a:r>
              <a:rPr lang="en-GB" altLang="en-US" smtClean="0">
                <a:latin typeface="Twinkl" pitchFamily="2" charset="0"/>
              </a:rPr>
              <a:t>I </a:t>
            </a:r>
            <a:r>
              <a:rPr lang="en-GB" altLang="en-US" sz="4800" smtClean="0">
                <a:latin typeface="Twinkl" pitchFamily="2" charset="0"/>
              </a:rPr>
              <a:t>appreciate</a:t>
            </a:r>
            <a:r>
              <a:rPr lang="en-GB" altLang="en-US" smtClean="0">
                <a:latin typeface="Twinkl" pitchFamily="2" charset="0"/>
              </a:rPr>
              <a:t> the </a:t>
            </a:r>
            <a:r>
              <a:rPr lang="en-GB" altLang="en-US" sz="4800" smtClean="0">
                <a:latin typeface="Twinkl" pitchFamily="2" charset="0"/>
              </a:rPr>
              <a:t>good</a:t>
            </a:r>
            <a:r>
              <a:rPr lang="en-GB" altLang="en-US" smtClean="0">
                <a:latin typeface="Twinkl" pitchFamily="2" charset="0"/>
              </a:rPr>
              <a:t> in my life.</a:t>
            </a:r>
            <a:endParaRPr lang="en-GB" altLang="en-US" smtClean="0"/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116138"/>
            <a:ext cx="4465637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900113" y="2420938"/>
            <a:ext cx="4691062" cy="1433512"/>
          </a:xfrm>
        </p:spPr>
        <p:txBody>
          <a:bodyPr/>
          <a:lstStyle/>
          <a:p>
            <a:pPr algn="ctr" eaLnBrk="1" hangingPunct="1"/>
            <a:r>
              <a:rPr lang="en-GB" altLang="en-US" smtClean="0">
                <a:latin typeface="Twinkl" pitchFamily="2" charset="0"/>
              </a:rPr>
              <a:t>I am beautiful </a:t>
            </a:r>
            <a:r>
              <a:rPr lang="en-GB" altLang="en-US" sz="4800" smtClean="0">
                <a:latin typeface="Twinkl" pitchFamily="2" charset="0"/>
              </a:rPr>
              <a:t>inside and out</a:t>
            </a:r>
            <a:r>
              <a:rPr lang="en-GB" altLang="en-US" smtClean="0">
                <a:latin typeface="Twinkl" pitchFamily="2" charset="0"/>
              </a:rPr>
              <a:t>.</a:t>
            </a:r>
            <a:endParaRPr lang="en-GB" altLang="en-US" smtClean="0"/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3199">
            <a:off x="5645150" y="1193800"/>
            <a:ext cx="2309813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3635375" y="2497138"/>
            <a:ext cx="4249738" cy="1863725"/>
          </a:xfrm>
        </p:spPr>
        <p:txBody>
          <a:bodyPr/>
          <a:lstStyle/>
          <a:p>
            <a:pPr algn="ctr" eaLnBrk="1" hangingPunct="1"/>
            <a:r>
              <a:rPr lang="en-GB" altLang="en-US" smtClean="0">
                <a:latin typeface="Twinkl" pitchFamily="2" charset="0"/>
              </a:rPr>
              <a:t>I am </a:t>
            </a:r>
            <a:r>
              <a:rPr lang="en-GB" altLang="en-US" sz="5400" smtClean="0">
                <a:latin typeface="Twinkl" pitchFamily="2" charset="0"/>
              </a:rPr>
              <a:t>worthy</a:t>
            </a:r>
            <a:r>
              <a:rPr lang="en-GB" altLang="en-US" smtClean="0">
                <a:latin typeface="Twinkl" pitchFamily="2" charset="0"/>
              </a:rPr>
              <a:t> of being loved.</a:t>
            </a:r>
            <a:endParaRPr lang="en-GB" altLang="en-US" smtClean="0"/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289050"/>
            <a:ext cx="2284413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755650" y="908050"/>
            <a:ext cx="4154488" cy="3241675"/>
          </a:xfrm>
        </p:spPr>
        <p:txBody>
          <a:bodyPr/>
          <a:lstStyle/>
          <a:p>
            <a:pPr algn="ctr" eaLnBrk="1" hangingPunct="1"/>
            <a:r>
              <a:rPr lang="en-GB" altLang="en-US" smtClean="0">
                <a:latin typeface="Twinkl" pitchFamily="2" charset="0"/>
              </a:rPr>
              <a:t>I am </a:t>
            </a:r>
            <a:r>
              <a:rPr lang="en-GB" altLang="en-US" sz="4800" smtClean="0">
                <a:latin typeface="Twinkl" pitchFamily="2" charset="0"/>
              </a:rPr>
              <a:t>important</a:t>
            </a:r>
            <a:r>
              <a:rPr lang="en-GB" altLang="en-US" smtClean="0">
                <a:latin typeface="Twinkl" pitchFamily="2" charset="0"/>
              </a:rPr>
              <a:t> and </a:t>
            </a:r>
            <a:r>
              <a:rPr lang="en-GB" altLang="en-US" sz="4800" smtClean="0">
                <a:latin typeface="Twinkl" pitchFamily="2" charset="0"/>
              </a:rPr>
              <a:t>worthy</a:t>
            </a:r>
            <a:r>
              <a:rPr lang="en-GB" altLang="en-US" smtClean="0">
                <a:latin typeface="Twinkl" pitchFamily="2" charset="0"/>
              </a:rPr>
              <a:t/>
            </a:r>
            <a:br>
              <a:rPr lang="en-GB" altLang="en-US" smtClean="0">
                <a:latin typeface="Twinkl" pitchFamily="2" charset="0"/>
              </a:rPr>
            </a:br>
            <a:r>
              <a:rPr lang="en-GB" altLang="en-US" smtClean="0">
                <a:latin typeface="Twinkl" pitchFamily="2" charset="0"/>
              </a:rPr>
              <a:t>of being </a:t>
            </a:r>
            <a:r>
              <a:rPr lang="en-GB" altLang="en-US" sz="4800" smtClean="0">
                <a:latin typeface="Twinkl" pitchFamily="2" charset="0"/>
              </a:rPr>
              <a:t>valued</a:t>
            </a:r>
            <a:r>
              <a:rPr lang="en-GB" altLang="en-US" smtClean="0">
                <a:latin typeface="Twinkl" pitchFamily="2" charset="0"/>
              </a:rPr>
              <a:t>.</a:t>
            </a:r>
            <a:endParaRPr lang="en-GB" altLang="en-US" smtClean="0"/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8" y="1916113"/>
            <a:ext cx="4154487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539750" y="4437063"/>
            <a:ext cx="3898900" cy="1433512"/>
          </a:xfrm>
        </p:spPr>
        <p:txBody>
          <a:bodyPr/>
          <a:lstStyle/>
          <a:p>
            <a:pPr algn="ctr" eaLnBrk="1" hangingPunct="1"/>
            <a:r>
              <a:rPr lang="en-GB" altLang="en-US" smtClean="0">
                <a:latin typeface="Twinkl" pitchFamily="2" charset="0"/>
              </a:rPr>
              <a:t>I am </a:t>
            </a:r>
            <a:r>
              <a:rPr lang="en-GB" altLang="en-US" sz="4800" smtClean="0">
                <a:latin typeface="Twinkl" pitchFamily="2" charset="0"/>
              </a:rPr>
              <a:t>talented</a:t>
            </a:r>
            <a:r>
              <a:rPr lang="en-GB" altLang="en-US" smtClean="0">
                <a:latin typeface="Twinkl" pitchFamily="2" charset="0"/>
              </a:rPr>
              <a:t>.</a:t>
            </a:r>
            <a:endParaRPr lang="en-GB" altLang="en-US" smtClean="0"/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04813"/>
            <a:ext cx="4916488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8" y="2492375"/>
            <a:ext cx="543560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le 1"/>
          <p:cNvSpPr>
            <a:spLocks noGrp="1"/>
          </p:cNvSpPr>
          <p:nvPr>
            <p:ph type="title"/>
          </p:nvPr>
        </p:nvSpPr>
        <p:spPr>
          <a:xfrm>
            <a:off x="457200" y="1125538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mtClean="0">
                <a:latin typeface="Twinkl" pitchFamily="2" charset="0"/>
              </a:rPr>
              <a:t>I am </a:t>
            </a:r>
            <a:r>
              <a:rPr lang="en-GB" altLang="en-US" sz="4800" smtClean="0">
                <a:latin typeface="Twinkl" pitchFamily="2" charset="0"/>
              </a:rPr>
              <a:t>blessed</a:t>
            </a:r>
            <a:r>
              <a:rPr lang="en-GB" altLang="en-US" smtClean="0">
                <a:latin typeface="Twinkl" pitchFamily="2" charset="0"/>
              </a:rPr>
              <a:t>.</a:t>
            </a:r>
            <a:endParaRPr lang="en-GB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920750" y="1847850"/>
            <a:ext cx="3889375" cy="3162300"/>
          </a:xfrm>
        </p:spPr>
        <p:txBody>
          <a:bodyPr/>
          <a:lstStyle/>
          <a:p>
            <a:pPr algn="ctr" eaLnBrk="1" hangingPunct="1"/>
            <a:r>
              <a:rPr lang="en-GB" altLang="en-US" smtClean="0">
                <a:latin typeface="Twinkl" pitchFamily="2" charset="0"/>
              </a:rPr>
              <a:t>Today is going to be a </a:t>
            </a:r>
            <a:r>
              <a:rPr lang="en-GB" altLang="en-US" sz="5400" smtClean="0">
                <a:latin typeface="Twinkl" pitchFamily="2" charset="0"/>
              </a:rPr>
              <a:t>great</a:t>
            </a:r>
            <a:r>
              <a:rPr lang="en-GB" altLang="en-US" smtClean="0">
                <a:latin typeface="Twinkl" pitchFamily="2" charset="0"/>
              </a:rPr>
              <a:t> day.</a:t>
            </a:r>
            <a:endParaRPr lang="en-GB" altLang="en-US" smtClean="0"/>
          </a:p>
        </p:txBody>
      </p:sp>
      <p:pic>
        <p:nvPicPr>
          <p:cNvPr id="5" name="Picture 4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869" y="978364"/>
            <a:ext cx="3889251" cy="5445839"/>
          </a:xfrm>
          <a:prstGeom prst="roundRect">
            <a:avLst>
              <a:gd name="adj" fmla="val 4422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755650" y="765175"/>
            <a:ext cx="3311525" cy="2879725"/>
          </a:xfrm>
        </p:spPr>
        <p:txBody>
          <a:bodyPr/>
          <a:lstStyle/>
          <a:p>
            <a:pPr algn="ctr" eaLnBrk="1" hangingPunct="1"/>
            <a:r>
              <a:rPr lang="en-GB" altLang="en-US" sz="5400" smtClean="0">
                <a:latin typeface="Twinkl" pitchFamily="2" charset="0"/>
              </a:rPr>
              <a:t>I can</a:t>
            </a:r>
            <a:r>
              <a:rPr lang="en-GB" altLang="en-US" smtClean="0">
                <a:latin typeface="Twinkl" pitchFamily="2" charset="0"/>
              </a:rPr>
              <a:t> achieve my</a:t>
            </a:r>
            <a:br>
              <a:rPr lang="en-GB" altLang="en-US" smtClean="0">
                <a:latin typeface="Twinkl" pitchFamily="2" charset="0"/>
              </a:rPr>
            </a:br>
            <a:r>
              <a:rPr lang="en-GB" altLang="en-US" smtClean="0">
                <a:latin typeface="Twinkl" pitchFamily="2" charset="0"/>
              </a:rPr>
              <a:t>dreams and goals.</a:t>
            </a:r>
            <a:endParaRPr lang="en-GB" altLang="en-US" smtClean="0"/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205038"/>
            <a:ext cx="4552950" cy="40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900113" y="3068638"/>
            <a:ext cx="3527425" cy="2370137"/>
          </a:xfrm>
        </p:spPr>
        <p:txBody>
          <a:bodyPr/>
          <a:lstStyle/>
          <a:p>
            <a:pPr algn="ctr" eaLnBrk="1" hangingPunct="1"/>
            <a:r>
              <a:rPr lang="en-GB" altLang="en-US" smtClean="0">
                <a:latin typeface="Twinkl" pitchFamily="2" charset="0"/>
              </a:rPr>
              <a:t>I can do </a:t>
            </a:r>
            <a:r>
              <a:rPr lang="en-GB" altLang="en-US" sz="4800" smtClean="0">
                <a:latin typeface="Twinkl" pitchFamily="2" charset="0"/>
              </a:rPr>
              <a:t>anything</a:t>
            </a:r>
            <a:br>
              <a:rPr lang="en-GB" altLang="en-US" sz="4800" smtClean="0">
                <a:latin typeface="Twinkl" pitchFamily="2" charset="0"/>
              </a:rPr>
            </a:br>
            <a:r>
              <a:rPr lang="en-GB" altLang="en-US" smtClean="0">
                <a:latin typeface="Twinkl" pitchFamily="2" charset="0"/>
              </a:rPr>
              <a:t>I put my mind to.</a:t>
            </a:r>
            <a:endParaRPr lang="en-GB" altLang="en-US" smtClean="0"/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5450"/>
            <a:ext cx="360045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827088" y="908050"/>
            <a:ext cx="7416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It is important to start each day with a positive thought, as this thought can stay with you for the rest of the day.</a:t>
            </a:r>
          </a:p>
        </p:txBody>
      </p: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827088" y="1700213"/>
            <a:ext cx="74168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Focussing on a positive thought can help you to feel happier and calmer. You can also share this positive thought with others, helping to make their day a little brighter too!</a:t>
            </a: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2852738"/>
            <a:ext cx="2813050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3563938" y="981075"/>
            <a:ext cx="4679950" cy="2657475"/>
          </a:xfrm>
        </p:spPr>
        <p:txBody>
          <a:bodyPr/>
          <a:lstStyle/>
          <a:p>
            <a:pPr algn="ctr" eaLnBrk="1" hangingPunct="1"/>
            <a:r>
              <a:rPr lang="en-GB" altLang="en-US" smtClean="0">
                <a:latin typeface="Twinkl" pitchFamily="2" charset="0"/>
              </a:rPr>
              <a:t>I am always </a:t>
            </a:r>
            <a:r>
              <a:rPr lang="en-GB" altLang="en-US" sz="4800" smtClean="0">
                <a:latin typeface="Twinkl" pitchFamily="2" charset="0"/>
              </a:rPr>
              <a:t>learning</a:t>
            </a:r>
            <a:r>
              <a:rPr lang="en-GB" altLang="en-US" smtClean="0">
                <a:latin typeface="Twinkl" pitchFamily="2" charset="0"/>
              </a:rPr>
              <a:t/>
            </a:r>
            <a:br>
              <a:rPr lang="en-GB" altLang="en-US" smtClean="0">
                <a:latin typeface="Twinkl" pitchFamily="2" charset="0"/>
              </a:rPr>
            </a:br>
            <a:r>
              <a:rPr lang="en-GB" altLang="en-US" smtClean="0">
                <a:latin typeface="Twinkl" pitchFamily="2" charset="0"/>
              </a:rPr>
              <a:t>and </a:t>
            </a:r>
            <a:r>
              <a:rPr lang="en-GB" altLang="en-US" sz="4800" smtClean="0">
                <a:latin typeface="Twinkl" pitchFamily="2" charset="0"/>
              </a:rPr>
              <a:t>improving</a:t>
            </a:r>
            <a:r>
              <a:rPr lang="en-GB" altLang="en-US" smtClean="0">
                <a:latin typeface="Twinkl" pitchFamily="2" charset="0"/>
              </a:rPr>
              <a:t>.</a:t>
            </a:r>
            <a:endParaRPr lang="en-GB" altLang="en-US" smtClean="0"/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597150"/>
            <a:ext cx="3455987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1501775" y="981075"/>
            <a:ext cx="6130925" cy="1871663"/>
          </a:xfrm>
        </p:spPr>
        <p:txBody>
          <a:bodyPr/>
          <a:lstStyle/>
          <a:p>
            <a:pPr algn="ctr" eaLnBrk="1" hangingPunct="1"/>
            <a:r>
              <a:rPr lang="en-GB" altLang="en-US" smtClean="0">
                <a:latin typeface="Twinkl" pitchFamily="2" charset="0"/>
              </a:rPr>
              <a:t>I matter, I am allowed to say ‘no’ to others and ‘yes’ to myself.</a:t>
            </a:r>
            <a:endParaRPr lang="en-GB" altLang="en-US" smtClean="0"/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2997200"/>
            <a:ext cx="499745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763713" y="692150"/>
            <a:ext cx="5616575" cy="2081213"/>
          </a:xfrm>
        </p:spPr>
        <p:txBody>
          <a:bodyPr/>
          <a:lstStyle/>
          <a:p>
            <a:pPr algn="ctr" eaLnBrk="1" hangingPunct="1"/>
            <a:r>
              <a:rPr lang="en-GB" altLang="en-US" sz="5400" smtClean="0">
                <a:latin typeface="Twinkl" pitchFamily="2" charset="0"/>
              </a:rPr>
              <a:t>Positivity</a:t>
            </a:r>
            <a:r>
              <a:rPr lang="en-GB" altLang="en-US" smtClean="0">
                <a:latin typeface="Twinkl" pitchFamily="2" charset="0"/>
              </a:rPr>
              <a:t> is a choice and </a:t>
            </a:r>
            <a:r>
              <a:rPr lang="en-GB" altLang="en-US" sz="4800" smtClean="0">
                <a:latin typeface="Twinkl" pitchFamily="2" charset="0"/>
              </a:rPr>
              <a:t>I choose to be positive</a:t>
            </a:r>
            <a:r>
              <a:rPr lang="en-GB" altLang="en-US" smtClean="0">
                <a:latin typeface="Twinkl" pitchFamily="2" charset="0"/>
              </a:rPr>
              <a:t>.</a:t>
            </a:r>
            <a:endParaRPr lang="en-GB" altLang="en-US" smtClean="0"/>
          </a:p>
        </p:txBody>
      </p:sp>
      <p:pic>
        <p:nvPicPr>
          <p:cNvPr id="1229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52"/>
          <a:stretch>
            <a:fillRect/>
          </a:stretch>
        </p:blipFill>
        <p:spPr bwMode="auto">
          <a:xfrm>
            <a:off x="1979613" y="2366963"/>
            <a:ext cx="3816350" cy="401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61963" y="1557338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mtClean="0">
                <a:latin typeface="Twinkl" pitchFamily="2" charset="0"/>
              </a:rPr>
              <a:t>My best is </a:t>
            </a:r>
            <a:r>
              <a:rPr lang="en-GB" altLang="en-US" sz="4800" smtClean="0">
                <a:latin typeface="Twinkl" pitchFamily="2" charset="0"/>
              </a:rPr>
              <a:t>good enough</a:t>
            </a:r>
            <a:r>
              <a:rPr lang="en-GB" altLang="en-US" smtClean="0">
                <a:latin typeface="Twinkl" pitchFamily="2" charset="0"/>
              </a:rPr>
              <a:t>.</a:t>
            </a:r>
            <a:endParaRPr lang="en-GB" altLang="en-US" smtClean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2924175"/>
            <a:ext cx="4032250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356100" y="2244725"/>
            <a:ext cx="3671888" cy="2368550"/>
          </a:xfrm>
        </p:spPr>
        <p:txBody>
          <a:bodyPr/>
          <a:lstStyle/>
          <a:p>
            <a:pPr algn="ctr" eaLnBrk="1" hangingPunct="1"/>
            <a:r>
              <a:rPr lang="en-GB" altLang="en-US" smtClean="0">
                <a:latin typeface="Twinkl" pitchFamily="2" charset="0"/>
              </a:rPr>
              <a:t>I am</a:t>
            </a:r>
            <a:br>
              <a:rPr lang="en-GB" altLang="en-US" smtClean="0">
                <a:latin typeface="Twinkl" pitchFamily="2" charset="0"/>
              </a:rPr>
            </a:br>
            <a:r>
              <a:rPr lang="en-GB" altLang="en-US" sz="5400" smtClean="0">
                <a:latin typeface="Twinkl" pitchFamily="2" charset="0"/>
              </a:rPr>
              <a:t>good enough</a:t>
            </a:r>
            <a:r>
              <a:rPr lang="en-GB" altLang="en-US" smtClean="0">
                <a:latin typeface="Twinkl" pitchFamily="2" charset="0"/>
              </a:rPr>
              <a:t>.</a:t>
            </a:r>
            <a:endParaRPr lang="en-GB" altLang="en-US" smtClean="0"/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31938"/>
            <a:ext cx="3465513" cy="484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900113" y="2708275"/>
            <a:ext cx="4833937" cy="993775"/>
          </a:xfrm>
        </p:spPr>
        <p:txBody>
          <a:bodyPr/>
          <a:lstStyle/>
          <a:p>
            <a:pPr algn="ctr" eaLnBrk="1" hangingPunct="1"/>
            <a:r>
              <a:rPr lang="en-GB" altLang="en-US" smtClean="0">
                <a:latin typeface="Twinkl" pitchFamily="2" charset="0"/>
              </a:rPr>
              <a:t>I am </a:t>
            </a:r>
            <a:r>
              <a:rPr lang="en-GB" altLang="en-US" sz="4800" smtClean="0">
                <a:latin typeface="Twinkl" pitchFamily="2" charset="0"/>
              </a:rPr>
              <a:t>compassionate</a:t>
            </a:r>
            <a:r>
              <a:rPr lang="en-GB" altLang="en-US" smtClean="0">
                <a:latin typeface="Twinkl" pitchFamily="2" charset="0"/>
              </a:rPr>
              <a:t>.</a:t>
            </a:r>
            <a:endParaRPr lang="en-GB" altLang="en-US" smtClean="0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41438"/>
            <a:ext cx="3581400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211638" y="1916113"/>
            <a:ext cx="3889375" cy="2370137"/>
          </a:xfrm>
        </p:spPr>
        <p:txBody>
          <a:bodyPr/>
          <a:lstStyle/>
          <a:p>
            <a:pPr algn="ctr" eaLnBrk="1" hangingPunct="1"/>
            <a:r>
              <a:rPr lang="en-GB" altLang="en-US" smtClean="0">
                <a:latin typeface="Twinkl" pitchFamily="2" charset="0"/>
              </a:rPr>
              <a:t>I am a </a:t>
            </a:r>
            <a:r>
              <a:rPr lang="en-GB" altLang="en-US" sz="5400" smtClean="0">
                <a:latin typeface="Twinkl" pitchFamily="2" charset="0"/>
              </a:rPr>
              <a:t>good friend</a:t>
            </a:r>
            <a:r>
              <a:rPr lang="en-GB" altLang="en-US" smtClean="0">
                <a:latin typeface="Twinkl" pitchFamily="2" charset="0"/>
              </a:rPr>
              <a:t>.</a:t>
            </a:r>
            <a:endParaRPr lang="en-GB" altLang="en-US" smtClean="0"/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363788"/>
            <a:ext cx="3436937" cy="401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900113" y="2292350"/>
            <a:ext cx="4991100" cy="2009775"/>
          </a:xfrm>
        </p:spPr>
        <p:txBody>
          <a:bodyPr/>
          <a:lstStyle/>
          <a:p>
            <a:pPr algn="ctr" eaLnBrk="1" hangingPunct="1"/>
            <a:r>
              <a:rPr lang="en-GB" altLang="en-US" sz="4800" smtClean="0">
                <a:latin typeface="Twinkl" pitchFamily="2" charset="0"/>
              </a:rPr>
              <a:t>No one </a:t>
            </a:r>
            <a:r>
              <a:rPr lang="en-GB" altLang="en-US" smtClean="0">
                <a:latin typeface="Twinkl" pitchFamily="2" charset="0"/>
              </a:rPr>
              <a:t>is perfect. I </a:t>
            </a:r>
            <a:r>
              <a:rPr lang="en-GB" altLang="en-US" sz="4800" smtClean="0">
                <a:latin typeface="Twinkl" pitchFamily="2" charset="0"/>
              </a:rPr>
              <a:t>forgive myself</a:t>
            </a:r>
            <a:r>
              <a:rPr lang="en-GB" altLang="en-US" smtClean="0">
                <a:latin typeface="Twinkl" pitchFamily="2" charset="0"/>
              </a:rPr>
              <a:t> for my mistakes.</a:t>
            </a:r>
            <a:endParaRPr lang="en-GB" altLang="en-US" smtClean="0"/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0"/>
          <a:stretch>
            <a:fillRect/>
          </a:stretch>
        </p:blipFill>
        <p:spPr bwMode="auto">
          <a:xfrm>
            <a:off x="6084888" y="2205038"/>
            <a:ext cx="272732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00A7E7"/>
      </a:accent1>
      <a:accent2>
        <a:srgbClr val="F0821A"/>
      </a:accent2>
      <a:accent3>
        <a:srgbClr val="8C368C"/>
      </a:accent3>
      <a:accent4>
        <a:srgbClr val="009640"/>
      </a:accent4>
      <a:accent5>
        <a:srgbClr val="31B7BC"/>
      </a:accent5>
      <a:accent6>
        <a:srgbClr val="F9B000"/>
      </a:accent6>
      <a:hlink>
        <a:srgbClr val="00B0F0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winkl Life Lesson Presentation Template.pptx" id="{87ED09EF-92FC-496D-8E10-A1516F9AF241}" vid="{5E41E8D5-5594-4C1E-8F4F-C2EE932787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Twinkl Life Lesson Presentation Template</Template>
  <TotalTime>455</TotalTime>
  <Words>246</Words>
  <Application>Microsoft Office PowerPoint</Application>
  <PresentationFormat>On-screen Show (4:3)</PresentationFormat>
  <Paragraphs>32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Twinkl SemiBold</vt:lpstr>
      <vt:lpstr>Tuffy-TTF</vt:lpstr>
      <vt:lpstr>Calibri</vt:lpstr>
      <vt:lpstr>Twinkl</vt:lpstr>
      <vt:lpstr>Arial</vt:lpstr>
      <vt:lpstr>Sassoon Infant Rg</vt:lpstr>
      <vt:lpstr>Office Theme</vt:lpstr>
      <vt:lpstr>PowerPoint Presentation</vt:lpstr>
      <vt:lpstr>PowerPoint Presentation</vt:lpstr>
      <vt:lpstr>PowerPoint Presentation</vt:lpstr>
      <vt:lpstr>Positivity is a choice and I choose to be positive.</vt:lpstr>
      <vt:lpstr>My best is good enough.</vt:lpstr>
      <vt:lpstr>I am good enough.</vt:lpstr>
      <vt:lpstr>I am compassionate.</vt:lpstr>
      <vt:lpstr>I am a good friend.</vt:lpstr>
      <vt:lpstr>No one is perfect. I forgive myself for my mistakes.</vt:lpstr>
      <vt:lpstr>I am great, just the way I am.</vt:lpstr>
      <vt:lpstr>I am unique.</vt:lpstr>
      <vt:lpstr>I show empathy to others.</vt:lpstr>
      <vt:lpstr>I can conquer all that is thrown at me today.</vt:lpstr>
      <vt:lpstr>I am brave.</vt:lpstr>
      <vt:lpstr>However big the mountain is, I can climb it.</vt:lpstr>
      <vt:lpstr>I am resilient.</vt:lpstr>
      <vt:lpstr>I am helpful.</vt:lpstr>
      <vt:lpstr>I have a positive attitude.</vt:lpstr>
      <vt:lpstr>My mistakes help me learn and grow.</vt:lpstr>
      <vt:lpstr>I am loved.</vt:lpstr>
      <vt:lpstr>I appreciate the good in my life.</vt:lpstr>
      <vt:lpstr>I am beautiful inside and out.</vt:lpstr>
      <vt:lpstr>I am worthy of being loved.</vt:lpstr>
      <vt:lpstr>I am important and worthy of being valued.</vt:lpstr>
      <vt:lpstr>I am talented.</vt:lpstr>
      <vt:lpstr>I am blessed.</vt:lpstr>
      <vt:lpstr>Today is going to be a great day.</vt:lpstr>
      <vt:lpstr>I can achieve my dreams and goals.</vt:lpstr>
      <vt:lpstr>I can do anything I put my mind to.</vt:lpstr>
      <vt:lpstr>I am always learning and improving.</vt:lpstr>
      <vt:lpstr>I matter, I am allowed to say ‘no’ to others and ‘yes’ to myself.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Liv Robson-Hughes</dc:creator>
  <cp:lastModifiedBy>Joseph Hayward</cp:lastModifiedBy>
  <cp:revision>37</cp:revision>
  <dcterms:created xsi:type="dcterms:W3CDTF">2018-11-12T17:07:04Z</dcterms:created>
  <dcterms:modified xsi:type="dcterms:W3CDTF">2019-01-25T14:28:00Z</dcterms:modified>
</cp:coreProperties>
</file>