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2" r:id="rId2"/>
  </p:sldMasterIdLst>
  <p:notesMasterIdLst>
    <p:notesMasterId r:id="rId29"/>
  </p:notesMasterIdLst>
  <p:handoutMasterIdLst>
    <p:handoutMasterId r:id="rId30"/>
  </p:handoutMasterIdLst>
  <p:sldIdLst>
    <p:sldId id="282" r:id="rId3"/>
    <p:sldId id="463" r:id="rId4"/>
    <p:sldId id="443" r:id="rId5"/>
    <p:sldId id="444" r:id="rId6"/>
    <p:sldId id="472" r:id="rId7"/>
    <p:sldId id="445" r:id="rId8"/>
    <p:sldId id="446" r:id="rId9"/>
    <p:sldId id="465" r:id="rId10"/>
    <p:sldId id="471" r:id="rId11"/>
    <p:sldId id="470" r:id="rId12"/>
    <p:sldId id="467" r:id="rId13"/>
    <p:sldId id="450" r:id="rId14"/>
    <p:sldId id="473" r:id="rId15"/>
    <p:sldId id="475" r:id="rId16"/>
    <p:sldId id="476" r:id="rId17"/>
    <p:sldId id="477" r:id="rId18"/>
    <p:sldId id="452" r:id="rId19"/>
    <p:sldId id="469" r:id="rId20"/>
    <p:sldId id="458" r:id="rId21"/>
    <p:sldId id="456" r:id="rId22"/>
    <p:sldId id="468" r:id="rId23"/>
    <p:sldId id="459" r:id="rId24"/>
    <p:sldId id="453" r:id="rId25"/>
    <p:sldId id="478" r:id="rId26"/>
    <p:sldId id="451" r:id="rId27"/>
    <p:sldId id="44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84672" autoAdjust="0"/>
  </p:normalViewPr>
  <p:slideViewPr>
    <p:cSldViewPr snapToGrid="0">
      <p:cViewPr varScale="1">
        <p:scale>
          <a:sx n="97" d="100"/>
          <a:sy n="97" d="100"/>
        </p:scale>
        <p:origin x="10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93A5C-DA8F-41F1-B87E-CC0E184A86B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230258-2978-4AE6-8342-0E819387914F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Our Students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0799B-FAEF-4FBF-9DA8-53203A4D652A}" type="parTrans" cxnId="{D8A5A502-CD96-4908-8896-D378FE2D3FAE}">
      <dgm:prSet/>
      <dgm:spPr/>
      <dgm:t>
        <a:bodyPr/>
        <a:lstStyle/>
        <a:p>
          <a:endParaRPr lang="en-US"/>
        </a:p>
      </dgm:t>
    </dgm:pt>
    <dgm:pt modelId="{FD970B49-3889-4535-A944-92AFC090D7BD}" type="sibTrans" cxnId="{D8A5A502-CD96-4908-8896-D378FE2D3FAE}">
      <dgm:prSet/>
      <dgm:spPr/>
      <dgm:t>
        <a:bodyPr/>
        <a:lstStyle/>
        <a:p>
          <a:endParaRPr lang="en-US"/>
        </a:p>
      </dgm:t>
    </dgm:pt>
    <dgm:pt modelId="{841032E7-DDA5-4B46-8416-2DFE7F7E9EC3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Our Team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C5E81-48A6-459A-AC78-8798372314F3}" type="parTrans" cxnId="{16797EB6-0393-4A50-95A9-B3C13C2CD153}">
      <dgm:prSet/>
      <dgm:spPr/>
      <dgm:t>
        <a:bodyPr/>
        <a:lstStyle/>
        <a:p>
          <a:endParaRPr lang="en-US"/>
        </a:p>
      </dgm:t>
    </dgm:pt>
    <dgm:pt modelId="{EFA9C7C2-D494-4419-9323-06020AA34524}" type="sibTrans" cxnId="{16797EB6-0393-4A50-95A9-B3C13C2CD153}">
      <dgm:prSet/>
      <dgm:spPr/>
      <dgm:t>
        <a:bodyPr/>
        <a:lstStyle/>
        <a:p>
          <a:endParaRPr lang="en-US"/>
        </a:p>
      </dgm:t>
    </dgm:pt>
    <dgm:pt modelId="{C445BB14-5926-411B-A1BF-C8C618BA0D13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Our Resources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EDAAB-3FBD-4B38-8CE3-D3BF2F0A80F3}" type="parTrans" cxnId="{C0D3C0CF-4677-46D4-A5CE-AE036A31055F}">
      <dgm:prSet/>
      <dgm:spPr/>
      <dgm:t>
        <a:bodyPr/>
        <a:lstStyle/>
        <a:p>
          <a:endParaRPr lang="en-US"/>
        </a:p>
      </dgm:t>
    </dgm:pt>
    <dgm:pt modelId="{599CFAED-54BE-4114-AAC9-1C2688E1707D}" type="sibTrans" cxnId="{C0D3C0CF-4677-46D4-A5CE-AE036A31055F}">
      <dgm:prSet/>
      <dgm:spPr/>
      <dgm:t>
        <a:bodyPr/>
        <a:lstStyle/>
        <a:p>
          <a:endParaRPr lang="en-US"/>
        </a:p>
      </dgm:t>
    </dgm:pt>
    <dgm:pt modelId="{6A6FE578-40DF-4675-88FF-6E9221978D00}" type="pres">
      <dgm:prSet presAssocID="{F3493A5C-DA8F-41F1-B87E-CC0E184A86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8781DB-2C85-4552-8F9D-97B73D300365}" type="pres">
      <dgm:prSet presAssocID="{F3493A5C-DA8F-41F1-B87E-CC0E184A86B0}" presName="fgShape" presStyleLbl="fgShp" presStyleIdx="0" presStyleCnt="1" custScaleX="98703"/>
      <dgm:spPr/>
    </dgm:pt>
    <dgm:pt modelId="{D7D519E9-0738-431B-A27C-4D43915F048D}" type="pres">
      <dgm:prSet presAssocID="{F3493A5C-DA8F-41F1-B87E-CC0E184A86B0}" presName="linComp" presStyleCnt="0"/>
      <dgm:spPr/>
    </dgm:pt>
    <dgm:pt modelId="{7E7E01DE-2C98-45B1-AAAB-F866276EDD11}" type="pres">
      <dgm:prSet presAssocID="{85230258-2978-4AE6-8342-0E819387914F}" presName="compNode" presStyleCnt="0"/>
      <dgm:spPr/>
    </dgm:pt>
    <dgm:pt modelId="{D89BF3D0-B475-4442-A5F5-3A5D2EA6972A}" type="pres">
      <dgm:prSet presAssocID="{85230258-2978-4AE6-8342-0E819387914F}" presName="bkgdShape" presStyleLbl="node1" presStyleIdx="0" presStyleCnt="3" custScaleX="2000000" custLinFactNeighborX="-3049"/>
      <dgm:spPr/>
      <dgm:t>
        <a:bodyPr/>
        <a:lstStyle/>
        <a:p>
          <a:endParaRPr lang="en-US"/>
        </a:p>
      </dgm:t>
    </dgm:pt>
    <dgm:pt modelId="{4CDC02F2-8801-4580-A2D1-B9F7AB5E1626}" type="pres">
      <dgm:prSet presAssocID="{85230258-2978-4AE6-8342-0E819387914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BCF75-3ED0-4F94-9F48-DABCABC4BA87}" type="pres">
      <dgm:prSet presAssocID="{85230258-2978-4AE6-8342-0E819387914F}" presName="invisiNode" presStyleLbl="node1" presStyleIdx="0" presStyleCnt="3"/>
      <dgm:spPr/>
    </dgm:pt>
    <dgm:pt modelId="{9686FE75-1222-4F95-B00C-8E5B65418C1D}" type="pres">
      <dgm:prSet presAssocID="{85230258-2978-4AE6-8342-0E819387914F}" presName="imagNode" presStyleLbl="fgImgPlace1" presStyleIdx="0" presStyleCnt="3" custScaleX="976759" custLinFactNeighborX="-12114" custLinFactNeighborY="-21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6AFFE89-AC0C-471C-BB14-F252946BE760}" type="pres">
      <dgm:prSet presAssocID="{FD970B49-3889-4535-A944-92AFC090D7B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49B178-D472-4F23-A8D2-CC2EFF3A61F5}" type="pres">
      <dgm:prSet presAssocID="{841032E7-DDA5-4B46-8416-2DFE7F7E9EC3}" presName="compNode" presStyleCnt="0"/>
      <dgm:spPr/>
    </dgm:pt>
    <dgm:pt modelId="{54D551FE-48AF-4252-8CE3-222005424B71}" type="pres">
      <dgm:prSet presAssocID="{841032E7-DDA5-4B46-8416-2DFE7F7E9EC3}" presName="bkgdShape" presStyleLbl="node1" presStyleIdx="1" presStyleCnt="3" custScaleX="2000000"/>
      <dgm:spPr/>
      <dgm:t>
        <a:bodyPr/>
        <a:lstStyle/>
        <a:p>
          <a:endParaRPr lang="en-US"/>
        </a:p>
      </dgm:t>
    </dgm:pt>
    <dgm:pt modelId="{30310096-7D14-453F-A452-3EE0AF20B2E6}" type="pres">
      <dgm:prSet presAssocID="{841032E7-DDA5-4B46-8416-2DFE7F7E9EC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A3C5B-E234-4444-A0FB-F7C7165128F4}" type="pres">
      <dgm:prSet presAssocID="{841032E7-DDA5-4B46-8416-2DFE7F7E9EC3}" presName="invisiNode" presStyleLbl="node1" presStyleIdx="1" presStyleCnt="3"/>
      <dgm:spPr/>
    </dgm:pt>
    <dgm:pt modelId="{FFCD5A06-5D21-4D53-80E4-1545DD60205D}" type="pres">
      <dgm:prSet presAssocID="{841032E7-DDA5-4B46-8416-2DFE7F7E9EC3}" presName="imagNode" presStyleLbl="fgImgPlace1" presStyleIdx="1" presStyleCnt="3" custScaleX="1499727" custLinFactNeighborX="202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0AC6D1-CF82-4990-A613-297FB54B147D}" type="pres">
      <dgm:prSet presAssocID="{EFA9C7C2-D494-4419-9323-06020AA3452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2B26C0A-0AF6-4D72-BB28-D2A1F1052EB3}" type="pres">
      <dgm:prSet presAssocID="{C445BB14-5926-411B-A1BF-C8C618BA0D13}" presName="compNode" presStyleCnt="0"/>
      <dgm:spPr/>
    </dgm:pt>
    <dgm:pt modelId="{41BB3334-E71D-4014-9246-7AE9FD9E12E3}" type="pres">
      <dgm:prSet presAssocID="{C445BB14-5926-411B-A1BF-C8C618BA0D13}" presName="bkgdShape" presStyleLbl="node1" presStyleIdx="2" presStyleCnt="3" custScaleX="2000000"/>
      <dgm:spPr/>
      <dgm:t>
        <a:bodyPr/>
        <a:lstStyle/>
        <a:p>
          <a:endParaRPr lang="en-US"/>
        </a:p>
      </dgm:t>
    </dgm:pt>
    <dgm:pt modelId="{EC02C28F-3D53-4E6E-8F5A-291537AEC64B}" type="pres">
      <dgm:prSet presAssocID="{C445BB14-5926-411B-A1BF-C8C618BA0D1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501C6-6D44-4C12-9D19-EF5EBE4B88DE}" type="pres">
      <dgm:prSet presAssocID="{C445BB14-5926-411B-A1BF-C8C618BA0D13}" presName="invisiNode" presStyleLbl="node1" presStyleIdx="2" presStyleCnt="3"/>
      <dgm:spPr/>
    </dgm:pt>
    <dgm:pt modelId="{B33E94FE-981A-472C-9A56-4238D52ABADD}" type="pres">
      <dgm:prSet presAssocID="{C445BB14-5926-411B-A1BF-C8C618BA0D13}" presName="imagNode" presStyleLbl="fgImgPlace1" presStyleIdx="2" presStyleCnt="3" custScaleX="1102832" custLinFactNeighborX="-12114" custLinFactNeighborY="426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024630C-1302-46A0-95E3-E839C5E74BEE}" type="presOf" srcId="{FD970B49-3889-4535-A944-92AFC090D7BD}" destId="{76AFFE89-AC0C-471C-BB14-F252946BE760}" srcOrd="0" destOrd="0" presId="urn:microsoft.com/office/officeart/2005/8/layout/hList7"/>
    <dgm:cxn modelId="{3A1A87D4-F7F0-4E8B-8F61-F8F6B58A25F5}" type="presOf" srcId="{C445BB14-5926-411B-A1BF-C8C618BA0D13}" destId="{EC02C28F-3D53-4E6E-8F5A-291537AEC64B}" srcOrd="1" destOrd="0" presId="urn:microsoft.com/office/officeart/2005/8/layout/hList7"/>
    <dgm:cxn modelId="{8B7A5CB2-33CF-4E59-B6E7-A3ACD1CA2B1F}" type="presOf" srcId="{C445BB14-5926-411B-A1BF-C8C618BA0D13}" destId="{41BB3334-E71D-4014-9246-7AE9FD9E12E3}" srcOrd="0" destOrd="0" presId="urn:microsoft.com/office/officeart/2005/8/layout/hList7"/>
    <dgm:cxn modelId="{BBD90BC0-BE88-4B33-9991-3AA1D37CD87A}" type="presOf" srcId="{841032E7-DDA5-4B46-8416-2DFE7F7E9EC3}" destId="{30310096-7D14-453F-A452-3EE0AF20B2E6}" srcOrd="1" destOrd="0" presId="urn:microsoft.com/office/officeart/2005/8/layout/hList7"/>
    <dgm:cxn modelId="{16797EB6-0393-4A50-95A9-B3C13C2CD153}" srcId="{F3493A5C-DA8F-41F1-B87E-CC0E184A86B0}" destId="{841032E7-DDA5-4B46-8416-2DFE7F7E9EC3}" srcOrd="1" destOrd="0" parTransId="{6FDC5E81-48A6-459A-AC78-8798372314F3}" sibTransId="{EFA9C7C2-D494-4419-9323-06020AA34524}"/>
    <dgm:cxn modelId="{D8A5A502-CD96-4908-8896-D378FE2D3FAE}" srcId="{F3493A5C-DA8F-41F1-B87E-CC0E184A86B0}" destId="{85230258-2978-4AE6-8342-0E819387914F}" srcOrd="0" destOrd="0" parTransId="{CE80799B-FAEF-4FBF-9DA8-53203A4D652A}" sibTransId="{FD970B49-3889-4535-A944-92AFC090D7BD}"/>
    <dgm:cxn modelId="{AAC4EC53-2AB0-4B69-B6EE-5AA898F630C4}" type="presOf" srcId="{F3493A5C-DA8F-41F1-B87E-CC0E184A86B0}" destId="{6A6FE578-40DF-4675-88FF-6E9221978D00}" srcOrd="0" destOrd="0" presId="urn:microsoft.com/office/officeart/2005/8/layout/hList7"/>
    <dgm:cxn modelId="{07DDAD3D-6E4D-4BA3-85A2-9F70B498FACF}" type="presOf" srcId="{85230258-2978-4AE6-8342-0E819387914F}" destId="{D89BF3D0-B475-4442-A5F5-3A5D2EA6972A}" srcOrd="0" destOrd="0" presId="urn:microsoft.com/office/officeart/2005/8/layout/hList7"/>
    <dgm:cxn modelId="{4FD29575-8765-489E-BB4A-52A4884A86EB}" type="presOf" srcId="{85230258-2978-4AE6-8342-0E819387914F}" destId="{4CDC02F2-8801-4580-A2D1-B9F7AB5E1626}" srcOrd="1" destOrd="0" presId="urn:microsoft.com/office/officeart/2005/8/layout/hList7"/>
    <dgm:cxn modelId="{0EB8D70A-F847-4A11-8359-D54E701BF1A0}" type="presOf" srcId="{EFA9C7C2-D494-4419-9323-06020AA34524}" destId="{590AC6D1-CF82-4990-A613-297FB54B147D}" srcOrd="0" destOrd="0" presId="urn:microsoft.com/office/officeart/2005/8/layout/hList7"/>
    <dgm:cxn modelId="{C0D3C0CF-4677-46D4-A5CE-AE036A31055F}" srcId="{F3493A5C-DA8F-41F1-B87E-CC0E184A86B0}" destId="{C445BB14-5926-411B-A1BF-C8C618BA0D13}" srcOrd="2" destOrd="0" parTransId="{B72EDAAB-3FBD-4B38-8CE3-D3BF2F0A80F3}" sibTransId="{599CFAED-54BE-4114-AAC9-1C2688E1707D}"/>
    <dgm:cxn modelId="{BB1B21F9-8E69-42F1-85B2-9D359941833B}" type="presOf" srcId="{841032E7-DDA5-4B46-8416-2DFE7F7E9EC3}" destId="{54D551FE-48AF-4252-8CE3-222005424B71}" srcOrd="0" destOrd="0" presId="urn:microsoft.com/office/officeart/2005/8/layout/hList7"/>
    <dgm:cxn modelId="{FE54ACA3-3F2D-4C8B-859D-04B7EC64EEA6}" type="presParOf" srcId="{6A6FE578-40DF-4675-88FF-6E9221978D00}" destId="{A78781DB-2C85-4552-8F9D-97B73D300365}" srcOrd="0" destOrd="0" presId="urn:microsoft.com/office/officeart/2005/8/layout/hList7"/>
    <dgm:cxn modelId="{70E49AAB-9F70-4236-97C1-8A1640E3BA8D}" type="presParOf" srcId="{6A6FE578-40DF-4675-88FF-6E9221978D00}" destId="{D7D519E9-0738-431B-A27C-4D43915F048D}" srcOrd="1" destOrd="0" presId="urn:microsoft.com/office/officeart/2005/8/layout/hList7"/>
    <dgm:cxn modelId="{771CA9E3-CCAD-493A-A3CA-54421A4C686E}" type="presParOf" srcId="{D7D519E9-0738-431B-A27C-4D43915F048D}" destId="{7E7E01DE-2C98-45B1-AAAB-F866276EDD11}" srcOrd="0" destOrd="0" presId="urn:microsoft.com/office/officeart/2005/8/layout/hList7"/>
    <dgm:cxn modelId="{F88FACB4-9F41-4A29-AE26-6675951B4984}" type="presParOf" srcId="{7E7E01DE-2C98-45B1-AAAB-F866276EDD11}" destId="{D89BF3D0-B475-4442-A5F5-3A5D2EA6972A}" srcOrd="0" destOrd="0" presId="urn:microsoft.com/office/officeart/2005/8/layout/hList7"/>
    <dgm:cxn modelId="{992C230F-DA35-4E0E-8085-8A8BC7DDD46B}" type="presParOf" srcId="{7E7E01DE-2C98-45B1-AAAB-F866276EDD11}" destId="{4CDC02F2-8801-4580-A2D1-B9F7AB5E1626}" srcOrd="1" destOrd="0" presId="urn:microsoft.com/office/officeart/2005/8/layout/hList7"/>
    <dgm:cxn modelId="{36F6E5CF-6E5A-40C2-8AD6-85FD35EC25E7}" type="presParOf" srcId="{7E7E01DE-2C98-45B1-AAAB-F866276EDD11}" destId="{03BBCF75-3ED0-4F94-9F48-DABCABC4BA87}" srcOrd="2" destOrd="0" presId="urn:microsoft.com/office/officeart/2005/8/layout/hList7"/>
    <dgm:cxn modelId="{D51CABC3-0AB8-4FE4-8202-77BCB76587DE}" type="presParOf" srcId="{7E7E01DE-2C98-45B1-AAAB-F866276EDD11}" destId="{9686FE75-1222-4F95-B00C-8E5B65418C1D}" srcOrd="3" destOrd="0" presId="urn:microsoft.com/office/officeart/2005/8/layout/hList7"/>
    <dgm:cxn modelId="{BC1F888F-03D2-4E46-AC4D-D0A7E3789AD8}" type="presParOf" srcId="{D7D519E9-0738-431B-A27C-4D43915F048D}" destId="{76AFFE89-AC0C-471C-BB14-F252946BE760}" srcOrd="1" destOrd="0" presId="urn:microsoft.com/office/officeart/2005/8/layout/hList7"/>
    <dgm:cxn modelId="{F3736D82-CC99-437E-A95E-07A153C2ADA3}" type="presParOf" srcId="{D7D519E9-0738-431B-A27C-4D43915F048D}" destId="{8349B178-D472-4F23-A8D2-CC2EFF3A61F5}" srcOrd="2" destOrd="0" presId="urn:microsoft.com/office/officeart/2005/8/layout/hList7"/>
    <dgm:cxn modelId="{C5869503-4EE3-42B7-9DCA-040CB5B58BFD}" type="presParOf" srcId="{8349B178-D472-4F23-A8D2-CC2EFF3A61F5}" destId="{54D551FE-48AF-4252-8CE3-222005424B71}" srcOrd="0" destOrd="0" presId="urn:microsoft.com/office/officeart/2005/8/layout/hList7"/>
    <dgm:cxn modelId="{281BC3C1-241E-4A58-A484-2AE977F499D1}" type="presParOf" srcId="{8349B178-D472-4F23-A8D2-CC2EFF3A61F5}" destId="{30310096-7D14-453F-A452-3EE0AF20B2E6}" srcOrd="1" destOrd="0" presId="urn:microsoft.com/office/officeart/2005/8/layout/hList7"/>
    <dgm:cxn modelId="{93F737D0-FDA2-499D-BCC6-14C08D7AE01C}" type="presParOf" srcId="{8349B178-D472-4F23-A8D2-CC2EFF3A61F5}" destId="{4BDA3C5B-E234-4444-A0FB-F7C7165128F4}" srcOrd="2" destOrd="0" presId="urn:microsoft.com/office/officeart/2005/8/layout/hList7"/>
    <dgm:cxn modelId="{4887A0D2-791C-4365-A98A-DDEA65374C73}" type="presParOf" srcId="{8349B178-D472-4F23-A8D2-CC2EFF3A61F5}" destId="{FFCD5A06-5D21-4D53-80E4-1545DD60205D}" srcOrd="3" destOrd="0" presId="urn:microsoft.com/office/officeart/2005/8/layout/hList7"/>
    <dgm:cxn modelId="{BDE6A1CC-72EE-4057-AD51-514D4D2C29FE}" type="presParOf" srcId="{D7D519E9-0738-431B-A27C-4D43915F048D}" destId="{590AC6D1-CF82-4990-A613-297FB54B147D}" srcOrd="3" destOrd="0" presId="urn:microsoft.com/office/officeart/2005/8/layout/hList7"/>
    <dgm:cxn modelId="{E634282A-B803-45EB-B960-266CDA1E2D29}" type="presParOf" srcId="{D7D519E9-0738-431B-A27C-4D43915F048D}" destId="{C2B26C0A-0AF6-4D72-BB28-D2A1F1052EB3}" srcOrd="4" destOrd="0" presId="urn:microsoft.com/office/officeart/2005/8/layout/hList7"/>
    <dgm:cxn modelId="{82DFBD8B-CE8F-4CD9-B8B8-13B3DC8EC3E3}" type="presParOf" srcId="{C2B26C0A-0AF6-4D72-BB28-D2A1F1052EB3}" destId="{41BB3334-E71D-4014-9246-7AE9FD9E12E3}" srcOrd="0" destOrd="0" presId="urn:microsoft.com/office/officeart/2005/8/layout/hList7"/>
    <dgm:cxn modelId="{884BDE98-E9DB-49B1-9FF8-916A372E7FD5}" type="presParOf" srcId="{C2B26C0A-0AF6-4D72-BB28-D2A1F1052EB3}" destId="{EC02C28F-3D53-4E6E-8F5A-291537AEC64B}" srcOrd="1" destOrd="0" presId="urn:microsoft.com/office/officeart/2005/8/layout/hList7"/>
    <dgm:cxn modelId="{7926D9CA-1282-4C43-81B6-1B81EBEE5963}" type="presParOf" srcId="{C2B26C0A-0AF6-4D72-BB28-D2A1F1052EB3}" destId="{AA7501C6-6D44-4C12-9D19-EF5EBE4B88DE}" srcOrd="2" destOrd="0" presId="urn:microsoft.com/office/officeart/2005/8/layout/hList7"/>
    <dgm:cxn modelId="{8974AD29-BF9E-414A-ABB6-504D8A5FC43E}" type="presParOf" srcId="{C2B26C0A-0AF6-4D72-BB28-D2A1F1052EB3}" destId="{B33E94FE-981A-472C-9A56-4238D52ABAD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7069D8-636A-44EB-9F0F-7EF7D8B8E4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AB2C9-A07D-4F77-946B-84945DA2A22D}">
      <dgm:prSet phldrT="[Text]" custT="1"/>
      <dgm:spPr/>
      <dgm:t>
        <a:bodyPr/>
        <a:lstStyle/>
        <a:p>
          <a:r>
            <a:rPr lang="en-US" sz="2800" dirty="0" smtClean="0"/>
            <a:t>Head of HR</a:t>
          </a:r>
          <a:endParaRPr lang="en-US" sz="2800" dirty="0"/>
        </a:p>
      </dgm:t>
    </dgm:pt>
    <dgm:pt modelId="{1AB84157-88F7-46D4-A190-004B149D40A0}" type="parTrans" cxnId="{C7A3386C-AED8-4451-9B30-6F54CEC444DA}">
      <dgm:prSet/>
      <dgm:spPr/>
      <dgm:t>
        <a:bodyPr/>
        <a:lstStyle/>
        <a:p>
          <a:endParaRPr lang="en-US"/>
        </a:p>
      </dgm:t>
    </dgm:pt>
    <dgm:pt modelId="{02F5A9B7-7AA4-40CF-AA87-B15634D7043F}" type="sibTrans" cxnId="{C7A3386C-AED8-4451-9B30-6F54CEC444DA}">
      <dgm:prSet/>
      <dgm:spPr/>
      <dgm:t>
        <a:bodyPr/>
        <a:lstStyle/>
        <a:p>
          <a:endParaRPr lang="en-US"/>
        </a:p>
      </dgm:t>
    </dgm:pt>
    <dgm:pt modelId="{3DEAA457-84E9-4A94-B8CD-0BCD0FC718CC}">
      <dgm:prSet phldrT="[Text]" custT="1"/>
      <dgm:spPr/>
      <dgm:t>
        <a:bodyPr/>
        <a:lstStyle/>
        <a:p>
          <a:r>
            <a:rPr lang="en-US" sz="1100" dirty="0" smtClean="0"/>
            <a:t>HR Officer</a:t>
          </a:r>
          <a:endParaRPr lang="en-US" sz="1100" dirty="0"/>
        </a:p>
      </dgm:t>
    </dgm:pt>
    <dgm:pt modelId="{4C7A9708-CF4C-4EE8-9DFA-E26C90B9747A}" type="parTrans" cxnId="{44900BB6-7A09-4451-8256-72EFC87FA226}">
      <dgm:prSet/>
      <dgm:spPr/>
      <dgm:t>
        <a:bodyPr/>
        <a:lstStyle/>
        <a:p>
          <a:endParaRPr lang="en-US"/>
        </a:p>
      </dgm:t>
    </dgm:pt>
    <dgm:pt modelId="{F4119A87-F806-4C14-B499-108D8D48C00E}" type="sibTrans" cxnId="{44900BB6-7A09-4451-8256-72EFC87FA226}">
      <dgm:prSet/>
      <dgm:spPr/>
      <dgm:t>
        <a:bodyPr/>
        <a:lstStyle/>
        <a:p>
          <a:endParaRPr lang="en-US"/>
        </a:p>
      </dgm:t>
    </dgm:pt>
    <dgm:pt modelId="{D872E0BA-44F2-4629-ACB8-BD9B17BEAE39}" type="pres">
      <dgm:prSet presAssocID="{DB7069D8-636A-44EB-9F0F-7EF7D8B8E4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B0C46B-B93B-41E4-A5FA-593CDC1652EC}" type="pres">
      <dgm:prSet presAssocID="{301AB2C9-A07D-4F77-946B-84945DA2A22D}" presName="hierRoot1" presStyleCnt="0">
        <dgm:presLayoutVars>
          <dgm:hierBranch val="init"/>
        </dgm:presLayoutVars>
      </dgm:prSet>
      <dgm:spPr/>
    </dgm:pt>
    <dgm:pt modelId="{9BBB931F-63B7-4C82-A6C3-D5AF5F7D2B58}" type="pres">
      <dgm:prSet presAssocID="{301AB2C9-A07D-4F77-946B-84945DA2A22D}" presName="rootComposite1" presStyleCnt="0"/>
      <dgm:spPr/>
    </dgm:pt>
    <dgm:pt modelId="{3544AFBB-F3F1-4539-8F2A-D028338397F4}" type="pres">
      <dgm:prSet presAssocID="{301AB2C9-A07D-4F77-946B-84945DA2A22D}" presName="rootText1" presStyleLbl="node0" presStyleIdx="0" presStyleCnt="1" custScaleX="46063" custScaleY="34368" custLinFactNeighborX="6" custLinFactNeighborY="-21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3E0855-4309-4D5D-BE30-F60F37F92AFA}" type="pres">
      <dgm:prSet presAssocID="{301AB2C9-A07D-4F77-946B-84945DA2A22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ADE3D20-E232-44EB-A165-EACF084ABE84}" type="pres">
      <dgm:prSet presAssocID="{301AB2C9-A07D-4F77-946B-84945DA2A22D}" presName="hierChild2" presStyleCnt="0"/>
      <dgm:spPr/>
    </dgm:pt>
    <dgm:pt modelId="{743A03CE-AFCB-4C99-836B-196F9AFB291A}" type="pres">
      <dgm:prSet presAssocID="{4C7A9708-CF4C-4EE8-9DFA-E26C90B9747A}" presName="Name37" presStyleLbl="parChTrans1D2" presStyleIdx="0" presStyleCnt="1"/>
      <dgm:spPr/>
      <dgm:t>
        <a:bodyPr/>
        <a:lstStyle/>
        <a:p>
          <a:endParaRPr lang="en-US"/>
        </a:p>
      </dgm:t>
    </dgm:pt>
    <dgm:pt modelId="{AC2AB212-9951-4068-8443-DF1CB5383F62}" type="pres">
      <dgm:prSet presAssocID="{3DEAA457-84E9-4A94-B8CD-0BCD0FC718CC}" presName="hierRoot2" presStyleCnt="0">
        <dgm:presLayoutVars>
          <dgm:hierBranch val="init"/>
        </dgm:presLayoutVars>
      </dgm:prSet>
      <dgm:spPr/>
    </dgm:pt>
    <dgm:pt modelId="{98558D68-AB97-4F1A-A119-0ADACF22AE9B}" type="pres">
      <dgm:prSet presAssocID="{3DEAA457-84E9-4A94-B8CD-0BCD0FC718CC}" presName="rootComposite" presStyleCnt="0"/>
      <dgm:spPr/>
    </dgm:pt>
    <dgm:pt modelId="{A0543A71-44AB-4A30-8DFE-FB262E834CED}" type="pres">
      <dgm:prSet presAssocID="{3DEAA457-84E9-4A94-B8CD-0BCD0FC718CC}" presName="rootText" presStyleLbl="node2" presStyleIdx="0" presStyleCnt="1" custScaleX="38452" custScaleY="17978" custLinFactNeighborX="-158" custLinFactNeighborY="-178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4164E3-286A-4EFE-9544-B25230CDA212}" type="pres">
      <dgm:prSet presAssocID="{3DEAA457-84E9-4A94-B8CD-0BCD0FC718CC}" presName="rootConnector" presStyleLbl="node2" presStyleIdx="0" presStyleCnt="1"/>
      <dgm:spPr/>
      <dgm:t>
        <a:bodyPr/>
        <a:lstStyle/>
        <a:p>
          <a:endParaRPr lang="en-US"/>
        </a:p>
      </dgm:t>
    </dgm:pt>
    <dgm:pt modelId="{C7BBA142-8209-482E-A6B3-90D5D8BE362E}" type="pres">
      <dgm:prSet presAssocID="{3DEAA457-84E9-4A94-B8CD-0BCD0FC718CC}" presName="hierChild4" presStyleCnt="0"/>
      <dgm:spPr/>
    </dgm:pt>
    <dgm:pt modelId="{2650BE2F-63F0-48E3-AF15-90E0238247D0}" type="pres">
      <dgm:prSet presAssocID="{3DEAA457-84E9-4A94-B8CD-0BCD0FC718CC}" presName="hierChild5" presStyleCnt="0"/>
      <dgm:spPr/>
    </dgm:pt>
    <dgm:pt modelId="{CFFD1BF3-F9BB-4CF0-841F-0E496788F943}" type="pres">
      <dgm:prSet presAssocID="{301AB2C9-A07D-4F77-946B-84945DA2A22D}" presName="hierChild3" presStyleCnt="0"/>
      <dgm:spPr/>
    </dgm:pt>
  </dgm:ptLst>
  <dgm:cxnLst>
    <dgm:cxn modelId="{C7A3386C-AED8-4451-9B30-6F54CEC444DA}" srcId="{DB7069D8-636A-44EB-9F0F-7EF7D8B8E4A2}" destId="{301AB2C9-A07D-4F77-946B-84945DA2A22D}" srcOrd="0" destOrd="0" parTransId="{1AB84157-88F7-46D4-A190-004B149D40A0}" sibTransId="{02F5A9B7-7AA4-40CF-AA87-B15634D7043F}"/>
    <dgm:cxn modelId="{44900BB6-7A09-4451-8256-72EFC87FA226}" srcId="{301AB2C9-A07D-4F77-946B-84945DA2A22D}" destId="{3DEAA457-84E9-4A94-B8CD-0BCD0FC718CC}" srcOrd="0" destOrd="0" parTransId="{4C7A9708-CF4C-4EE8-9DFA-E26C90B9747A}" sibTransId="{F4119A87-F806-4C14-B499-108D8D48C00E}"/>
    <dgm:cxn modelId="{74802C3B-2347-44F3-9DB8-B92282724F48}" type="presOf" srcId="{3DEAA457-84E9-4A94-B8CD-0BCD0FC718CC}" destId="{114164E3-286A-4EFE-9544-B25230CDA212}" srcOrd="1" destOrd="0" presId="urn:microsoft.com/office/officeart/2005/8/layout/orgChart1"/>
    <dgm:cxn modelId="{AA6CCF57-2DF2-43FD-B9A2-57BF0C1E862A}" type="presOf" srcId="{301AB2C9-A07D-4F77-946B-84945DA2A22D}" destId="{3544AFBB-F3F1-4539-8F2A-D028338397F4}" srcOrd="0" destOrd="0" presId="urn:microsoft.com/office/officeart/2005/8/layout/orgChart1"/>
    <dgm:cxn modelId="{36E0C636-B333-46E2-B3E0-ED49ECED91E0}" type="presOf" srcId="{DB7069D8-636A-44EB-9F0F-7EF7D8B8E4A2}" destId="{D872E0BA-44F2-4629-ACB8-BD9B17BEAE39}" srcOrd="0" destOrd="0" presId="urn:microsoft.com/office/officeart/2005/8/layout/orgChart1"/>
    <dgm:cxn modelId="{F1D2EAD9-410A-466F-A802-8DBBCEFF753D}" type="presOf" srcId="{301AB2C9-A07D-4F77-946B-84945DA2A22D}" destId="{643E0855-4309-4D5D-BE30-F60F37F92AFA}" srcOrd="1" destOrd="0" presId="urn:microsoft.com/office/officeart/2005/8/layout/orgChart1"/>
    <dgm:cxn modelId="{27D293C1-F7D1-4621-9527-B2081685FB76}" type="presOf" srcId="{4C7A9708-CF4C-4EE8-9DFA-E26C90B9747A}" destId="{743A03CE-AFCB-4C99-836B-196F9AFB291A}" srcOrd="0" destOrd="0" presId="urn:microsoft.com/office/officeart/2005/8/layout/orgChart1"/>
    <dgm:cxn modelId="{C2F87D22-A977-47A5-A2F8-BB57134EE076}" type="presOf" srcId="{3DEAA457-84E9-4A94-B8CD-0BCD0FC718CC}" destId="{A0543A71-44AB-4A30-8DFE-FB262E834CED}" srcOrd="0" destOrd="0" presId="urn:microsoft.com/office/officeart/2005/8/layout/orgChart1"/>
    <dgm:cxn modelId="{1BDEB0C7-8FA4-4AAC-946E-089C39012E70}" type="presParOf" srcId="{D872E0BA-44F2-4629-ACB8-BD9B17BEAE39}" destId="{72B0C46B-B93B-41E4-A5FA-593CDC1652EC}" srcOrd="0" destOrd="0" presId="urn:microsoft.com/office/officeart/2005/8/layout/orgChart1"/>
    <dgm:cxn modelId="{76FC4F49-B5DC-439E-BB25-F396ACE0A1C7}" type="presParOf" srcId="{72B0C46B-B93B-41E4-A5FA-593CDC1652EC}" destId="{9BBB931F-63B7-4C82-A6C3-D5AF5F7D2B58}" srcOrd="0" destOrd="0" presId="urn:microsoft.com/office/officeart/2005/8/layout/orgChart1"/>
    <dgm:cxn modelId="{185C55F1-3CA1-4261-ACDA-4355014F977B}" type="presParOf" srcId="{9BBB931F-63B7-4C82-A6C3-D5AF5F7D2B58}" destId="{3544AFBB-F3F1-4539-8F2A-D028338397F4}" srcOrd="0" destOrd="0" presId="urn:microsoft.com/office/officeart/2005/8/layout/orgChart1"/>
    <dgm:cxn modelId="{C0C83B7A-E605-43C6-8D56-06F121439F0D}" type="presParOf" srcId="{9BBB931F-63B7-4C82-A6C3-D5AF5F7D2B58}" destId="{643E0855-4309-4D5D-BE30-F60F37F92AFA}" srcOrd="1" destOrd="0" presId="urn:microsoft.com/office/officeart/2005/8/layout/orgChart1"/>
    <dgm:cxn modelId="{0D28F9A8-9741-44B5-A337-54FECFC6BC6C}" type="presParOf" srcId="{72B0C46B-B93B-41E4-A5FA-593CDC1652EC}" destId="{CADE3D20-E232-44EB-A165-EACF084ABE84}" srcOrd="1" destOrd="0" presId="urn:microsoft.com/office/officeart/2005/8/layout/orgChart1"/>
    <dgm:cxn modelId="{858347DF-C253-4237-8555-990EFE1B5171}" type="presParOf" srcId="{CADE3D20-E232-44EB-A165-EACF084ABE84}" destId="{743A03CE-AFCB-4C99-836B-196F9AFB291A}" srcOrd="0" destOrd="0" presId="urn:microsoft.com/office/officeart/2005/8/layout/orgChart1"/>
    <dgm:cxn modelId="{934DA8ED-15BD-490F-AB48-D3B4C2A52831}" type="presParOf" srcId="{CADE3D20-E232-44EB-A165-EACF084ABE84}" destId="{AC2AB212-9951-4068-8443-DF1CB5383F62}" srcOrd="1" destOrd="0" presId="urn:microsoft.com/office/officeart/2005/8/layout/orgChart1"/>
    <dgm:cxn modelId="{D595D816-F468-485E-AF12-62565E21DA44}" type="presParOf" srcId="{AC2AB212-9951-4068-8443-DF1CB5383F62}" destId="{98558D68-AB97-4F1A-A119-0ADACF22AE9B}" srcOrd="0" destOrd="0" presId="urn:microsoft.com/office/officeart/2005/8/layout/orgChart1"/>
    <dgm:cxn modelId="{AA349187-51BD-402E-8563-0C1D5BA313CA}" type="presParOf" srcId="{98558D68-AB97-4F1A-A119-0ADACF22AE9B}" destId="{A0543A71-44AB-4A30-8DFE-FB262E834CED}" srcOrd="0" destOrd="0" presId="urn:microsoft.com/office/officeart/2005/8/layout/orgChart1"/>
    <dgm:cxn modelId="{4FB3ECD3-C0F4-4CC6-AE9E-6B6341A564C3}" type="presParOf" srcId="{98558D68-AB97-4F1A-A119-0ADACF22AE9B}" destId="{114164E3-286A-4EFE-9544-B25230CDA212}" srcOrd="1" destOrd="0" presId="urn:microsoft.com/office/officeart/2005/8/layout/orgChart1"/>
    <dgm:cxn modelId="{5E1D5A07-ED8E-49AE-BB2D-A3D13CADDEE4}" type="presParOf" srcId="{AC2AB212-9951-4068-8443-DF1CB5383F62}" destId="{C7BBA142-8209-482E-A6B3-90D5D8BE362E}" srcOrd="1" destOrd="0" presId="urn:microsoft.com/office/officeart/2005/8/layout/orgChart1"/>
    <dgm:cxn modelId="{CA26833E-138C-499C-936A-192702F0285F}" type="presParOf" srcId="{AC2AB212-9951-4068-8443-DF1CB5383F62}" destId="{2650BE2F-63F0-48E3-AF15-90E0238247D0}" srcOrd="2" destOrd="0" presId="urn:microsoft.com/office/officeart/2005/8/layout/orgChart1"/>
    <dgm:cxn modelId="{9E66924C-FF99-42B2-95F7-D7F9A090FF86}" type="presParOf" srcId="{72B0C46B-B93B-41E4-A5FA-593CDC1652EC}" destId="{CFFD1BF3-F9BB-4CF0-841F-0E496788F9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18E3B9-3D0E-4424-A845-0E3F406DA22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98BD53-132E-4AB1-BA1D-569CC178B61A}">
      <dgm:prSet phldrT="[Text]" custT="1"/>
      <dgm:spPr/>
      <dgm:t>
        <a:bodyPr/>
        <a:lstStyle/>
        <a:p>
          <a:r>
            <a:rPr lang="en-US" sz="2800" dirty="0" smtClean="0"/>
            <a:t>Head of Finance and Operations</a:t>
          </a:r>
          <a:endParaRPr lang="en-US" sz="2800" dirty="0"/>
        </a:p>
      </dgm:t>
    </dgm:pt>
    <dgm:pt modelId="{86E4AD6B-93ED-4CC3-A62E-11CE57FC48D5}" type="parTrans" cxnId="{F501EA0F-14D5-4109-95E9-B54278FC67CC}">
      <dgm:prSet/>
      <dgm:spPr/>
      <dgm:t>
        <a:bodyPr/>
        <a:lstStyle/>
        <a:p>
          <a:endParaRPr lang="en-US"/>
        </a:p>
      </dgm:t>
    </dgm:pt>
    <dgm:pt modelId="{E1D43AC9-A0F7-48C2-BFCF-0435A2FF8740}" type="sibTrans" cxnId="{F501EA0F-14D5-4109-95E9-B54278FC67CC}">
      <dgm:prSet/>
      <dgm:spPr/>
      <dgm:t>
        <a:bodyPr/>
        <a:lstStyle/>
        <a:p>
          <a:endParaRPr lang="en-US"/>
        </a:p>
      </dgm:t>
    </dgm:pt>
    <dgm:pt modelId="{FD757500-C506-4A82-8BD7-8C9D20D70B8D}">
      <dgm:prSet phldrT="[Text]"/>
      <dgm:spPr/>
      <dgm:t>
        <a:bodyPr/>
        <a:lstStyle/>
        <a:p>
          <a:r>
            <a:rPr lang="en-US" dirty="0" smtClean="0"/>
            <a:t>Office Manager</a:t>
          </a:r>
          <a:endParaRPr lang="en-US" dirty="0"/>
        </a:p>
      </dgm:t>
    </dgm:pt>
    <dgm:pt modelId="{108C4D36-4B3C-45AD-B41C-F55B5B8D3B32}" type="parTrans" cxnId="{B230C89A-0990-4193-86CD-93D6E6801791}">
      <dgm:prSet/>
      <dgm:spPr/>
      <dgm:t>
        <a:bodyPr/>
        <a:lstStyle/>
        <a:p>
          <a:endParaRPr lang="en-US"/>
        </a:p>
      </dgm:t>
    </dgm:pt>
    <dgm:pt modelId="{C0FEF32F-7E3C-4DFE-8B8A-3E3868B4A1BA}" type="sibTrans" cxnId="{B230C89A-0990-4193-86CD-93D6E6801791}">
      <dgm:prSet/>
      <dgm:spPr/>
      <dgm:t>
        <a:bodyPr/>
        <a:lstStyle/>
        <a:p>
          <a:endParaRPr lang="en-US"/>
        </a:p>
      </dgm:t>
    </dgm:pt>
    <dgm:pt modelId="{00C35E85-C916-4DEC-AC61-D3759A62CF08}">
      <dgm:prSet phldrT="[Text]"/>
      <dgm:spPr/>
      <dgm:t>
        <a:bodyPr/>
        <a:lstStyle/>
        <a:p>
          <a:r>
            <a:rPr lang="en-US" dirty="0" smtClean="0"/>
            <a:t>Facilities Manager</a:t>
          </a:r>
          <a:endParaRPr lang="en-US" dirty="0"/>
        </a:p>
      </dgm:t>
    </dgm:pt>
    <dgm:pt modelId="{4FB6CB1B-1887-40B6-BBFD-B85F7F0B4CFA}" type="parTrans" cxnId="{54055809-F95D-4E3D-AC05-2BAB99F36481}">
      <dgm:prSet/>
      <dgm:spPr/>
      <dgm:t>
        <a:bodyPr/>
        <a:lstStyle/>
        <a:p>
          <a:endParaRPr lang="en-US"/>
        </a:p>
      </dgm:t>
    </dgm:pt>
    <dgm:pt modelId="{657521F9-EB9E-46B2-9305-6D359964EF31}" type="sibTrans" cxnId="{54055809-F95D-4E3D-AC05-2BAB99F36481}">
      <dgm:prSet/>
      <dgm:spPr/>
      <dgm:t>
        <a:bodyPr/>
        <a:lstStyle/>
        <a:p>
          <a:endParaRPr lang="en-US"/>
        </a:p>
      </dgm:t>
    </dgm:pt>
    <dgm:pt modelId="{965B65A2-1E0C-4CCF-A262-369C08A90A43}">
      <dgm:prSet phldrT="[Text]"/>
      <dgm:spPr/>
      <dgm:t>
        <a:bodyPr/>
        <a:lstStyle/>
        <a:p>
          <a:r>
            <a:rPr lang="en-US" dirty="0" smtClean="0"/>
            <a:t>IT Manager</a:t>
          </a:r>
          <a:endParaRPr lang="en-US" dirty="0"/>
        </a:p>
      </dgm:t>
    </dgm:pt>
    <dgm:pt modelId="{B89E626A-59BA-4F2A-87E4-AE297A9C9CF4}" type="parTrans" cxnId="{E875329F-EAF4-4601-AB62-6A530CF4F0D1}">
      <dgm:prSet/>
      <dgm:spPr/>
      <dgm:t>
        <a:bodyPr/>
        <a:lstStyle/>
        <a:p>
          <a:endParaRPr lang="en-US"/>
        </a:p>
      </dgm:t>
    </dgm:pt>
    <dgm:pt modelId="{B2795016-419F-468D-88BC-C6FB269DC6AA}" type="sibTrans" cxnId="{E875329F-EAF4-4601-AB62-6A530CF4F0D1}">
      <dgm:prSet/>
      <dgm:spPr/>
      <dgm:t>
        <a:bodyPr/>
        <a:lstStyle/>
        <a:p>
          <a:endParaRPr lang="en-US"/>
        </a:p>
      </dgm:t>
    </dgm:pt>
    <dgm:pt modelId="{C81B8167-575E-4A47-97B6-B51C3F6FDB96}">
      <dgm:prSet/>
      <dgm:spPr/>
      <dgm:t>
        <a:bodyPr/>
        <a:lstStyle/>
        <a:p>
          <a:pPr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Data Manager</a:t>
          </a:r>
          <a:endParaRPr lang="en-US" dirty="0"/>
        </a:p>
      </dgm:t>
    </dgm:pt>
    <dgm:pt modelId="{6C106B39-B9AA-47E5-BEF7-EFDAEFA2910F}" type="parTrans" cxnId="{5A27C60E-B993-4837-865F-4DBC4FB2A032}">
      <dgm:prSet/>
      <dgm:spPr/>
      <dgm:t>
        <a:bodyPr/>
        <a:lstStyle/>
        <a:p>
          <a:endParaRPr lang="en-US"/>
        </a:p>
      </dgm:t>
    </dgm:pt>
    <dgm:pt modelId="{1D2EB30D-CC50-4B80-A414-5742F93A1C7D}" type="sibTrans" cxnId="{5A27C60E-B993-4837-865F-4DBC4FB2A032}">
      <dgm:prSet/>
      <dgm:spPr/>
      <dgm:t>
        <a:bodyPr/>
        <a:lstStyle/>
        <a:p>
          <a:endParaRPr lang="en-US"/>
        </a:p>
      </dgm:t>
    </dgm:pt>
    <dgm:pt modelId="{7605CA62-A12D-4788-940E-3F97C592443F}">
      <dgm:prSet/>
      <dgm:spPr/>
      <dgm:t>
        <a:bodyPr/>
        <a:lstStyle/>
        <a:p>
          <a:r>
            <a:rPr lang="en-US" dirty="0" smtClean="0"/>
            <a:t>Facilities Team </a:t>
          </a:r>
          <a:endParaRPr lang="en-US" dirty="0"/>
        </a:p>
      </dgm:t>
    </dgm:pt>
    <dgm:pt modelId="{D7591058-BAC8-423D-9AE9-568136F70535}" type="parTrans" cxnId="{7D666B9D-1EC8-411C-8A44-08996101005A}">
      <dgm:prSet/>
      <dgm:spPr/>
      <dgm:t>
        <a:bodyPr/>
        <a:lstStyle/>
        <a:p>
          <a:endParaRPr lang="en-US"/>
        </a:p>
      </dgm:t>
    </dgm:pt>
    <dgm:pt modelId="{C3FE4C90-020B-4AA1-9020-5F1FD5267270}" type="sibTrans" cxnId="{7D666B9D-1EC8-411C-8A44-08996101005A}">
      <dgm:prSet/>
      <dgm:spPr/>
      <dgm:t>
        <a:bodyPr/>
        <a:lstStyle/>
        <a:p>
          <a:endParaRPr lang="en-US"/>
        </a:p>
      </dgm:t>
    </dgm:pt>
    <dgm:pt modelId="{B4794BCD-74D6-4DD6-AB33-071D61BB1541}">
      <dgm:prSet/>
      <dgm:spPr/>
      <dgm:t>
        <a:bodyPr/>
        <a:lstStyle/>
        <a:p>
          <a:r>
            <a:rPr lang="en-US" dirty="0" smtClean="0"/>
            <a:t>Administrators</a:t>
          </a:r>
          <a:endParaRPr lang="en-US" dirty="0"/>
        </a:p>
      </dgm:t>
    </dgm:pt>
    <dgm:pt modelId="{16EACE81-9594-4223-8BC7-C398BB44775E}" type="parTrans" cxnId="{98B7DC6F-3398-4880-A750-E4CFF4539EE8}">
      <dgm:prSet/>
      <dgm:spPr/>
      <dgm:t>
        <a:bodyPr/>
        <a:lstStyle/>
        <a:p>
          <a:endParaRPr lang="en-US"/>
        </a:p>
      </dgm:t>
    </dgm:pt>
    <dgm:pt modelId="{5CF7E6D8-4FB7-499E-ABA7-C44D424D8655}" type="sibTrans" cxnId="{98B7DC6F-3398-4880-A750-E4CFF4539EE8}">
      <dgm:prSet/>
      <dgm:spPr/>
      <dgm:t>
        <a:bodyPr/>
        <a:lstStyle/>
        <a:p>
          <a:endParaRPr lang="en-US"/>
        </a:p>
      </dgm:t>
    </dgm:pt>
    <dgm:pt modelId="{9B063E12-D74F-4A9B-86E5-0B1787817DF8}">
      <dgm:prSet/>
      <dgm:spPr/>
      <dgm:t>
        <a:bodyPr/>
        <a:lstStyle/>
        <a:p>
          <a:r>
            <a:rPr lang="en-US" dirty="0" smtClean="0"/>
            <a:t>Finance and Payroll Officer</a:t>
          </a:r>
          <a:endParaRPr lang="en-US" dirty="0"/>
        </a:p>
      </dgm:t>
    </dgm:pt>
    <dgm:pt modelId="{C8C3A9A6-8A0B-4AC1-B950-B240DDDFC6A3}" type="parTrans" cxnId="{F29DB850-5895-4FDA-843B-D39F72534181}">
      <dgm:prSet/>
      <dgm:spPr/>
      <dgm:t>
        <a:bodyPr/>
        <a:lstStyle/>
        <a:p>
          <a:endParaRPr lang="en-US"/>
        </a:p>
      </dgm:t>
    </dgm:pt>
    <dgm:pt modelId="{99D333A3-976A-40B1-B6F8-5366B00E0C4A}" type="sibTrans" cxnId="{F29DB850-5895-4FDA-843B-D39F72534181}">
      <dgm:prSet/>
      <dgm:spPr/>
      <dgm:t>
        <a:bodyPr/>
        <a:lstStyle/>
        <a:p>
          <a:endParaRPr lang="en-US"/>
        </a:p>
      </dgm:t>
    </dgm:pt>
    <dgm:pt modelId="{522689E0-50E6-4290-BE62-7D2A1CCA6F94}">
      <dgm:prSet/>
      <dgm:spPr/>
      <dgm:t>
        <a:bodyPr/>
        <a:lstStyle/>
        <a:p>
          <a:r>
            <a:rPr lang="en-US" dirty="0" smtClean="0"/>
            <a:t>Catering Team</a:t>
          </a:r>
          <a:endParaRPr lang="en-US" dirty="0"/>
        </a:p>
      </dgm:t>
    </dgm:pt>
    <dgm:pt modelId="{5A8BD1B7-9279-4705-A137-929CEDEC98DE}" type="parTrans" cxnId="{45D6D89B-7CCC-481D-9A91-7B64404F8E6D}">
      <dgm:prSet/>
      <dgm:spPr/>
      <dgm:t>
        <a:bodyPr/>
        <a:lstStyle/>
        <a:p>
          <a:endParaRPr lang="en-US"/>
        </a:p>
      </dgm:t>
    </dgm:pt>
    <dgm:pt modelId="{D96521AD-B1B0-4BE5-BCAE-685E5295C131}" type="sibTrans" cxnId="{45D6D89B-7CCC-481D-9A91-7B64404F8E6D}">
      <dgm:prSet/>
      <dgm:spPr/>
      <dgm:t>
        <a:bodyPr/>
        <a:lstStyle/>
        <a:p>
          <a:endParaRPr lang="en-US"/>
        </a:p>
      </dgm:t>
    </dgm:pt>
    <dgm:pt modelId="{C33A073C-A10A-40BF-9420-1CD72D921535}">
      <dgm:prSet/>
      <dgm:spPr/>
      <dgm:t>
        <a:bodyPr/>
        <a:lstStyle/>
        <a:p>
          <a:r>
            <a:rPr lang="en-US" dirty="0" smtClean="0"/>
            <a:t>Cleaning Team</a:t>
          </a:r>
          <a:endParaRPr lang="en-US" dirty="0"/>
        </a:p>
      </dgm:t>
    </dgm:pt>
    <dgm:pt modelId="{C1DE5953-2216-4BBD-B584-E774511B5F42}" type="parTrans" cxnId="{526C4D32-75F7-4F97-B780-C9AAE15E408C}">
      <dgm:prSet/>
      <dgm:spPr/>
      <dgm:t>
        <a:bodyPr/>
        <a:lstStyle/>
        <a:p>
          <a:endParaRPr lang="en-US"/>
        </a:p>
      </dgm:t>
    </dgm:pt>
    <dgm:pt modelId="{C30C3FBA-FF00-4E3C-B80A-4AB967E4CD94}" type="sibTrans" cxnId="{526C4D32-75F7-4F97-B780-C9AAE15E408C}">
      <dgm:prSet/>
      <dgm:spPr/>
      <dgm:t>
        <a:bodyPr/>
        <a:lstStyle/>
        <a:p>
          <a:endParaRPr lang="en-US"/>
        </a:p>
      </dgm:t>
    </dgm:pt>
    <dgm:pt modelId="{534F035A-B074-4B47-B954-49DC76A0DAF2}">
      <dgm:prSet/>
      <dgm:spPr/>
      <dgm:t>
        <a:bodyPr/>
        <a:lstStyle/>
        <a:p>
          <a:r>
            <a:rPr lang="en-US" dirty="0" smtClean="0"/>
            <a:t>IT Apprentice</a:t>
          </a:r>
          <a:endParaRPr lang="en-US" dirty="0"/>
        </a:p>
      </dgm:t>
    </dgm:pt>
    <dgm:pt modelId="{799B1807-6064-4AC6-9984-432C693DFE20}" type="parTrans" cxnId="{EE5780A3-6FBF-457A-8D65-C05E000CE070}">
      <dgm:prSet/>
      <dgm:spPr/>
      <dgm:t>
        <a:bodyPr/>
        <a:lstStyle/>
        <a:p>
          <a:endParaRPr lang="en-US"/>
        </a:p>
      </dgm:t>
    </dgm:pt>
    <dgm:pt modelId="{B4FFA2F3-FDD2-48ED-AB5E-00DFC39EDC66}" type="sibTrans" cxnId="{EE5780A3-6FBF-457A-8D65-C05E000CE070}">
      <dgm:prSet/>
      <dgm:spPr/>
      <dgm:t>
        <a:bodyPr/>
        <a:lstStyle/>
        <a:p>
          <a:endParaRPr lang="en-US"/>
        </a:p>
      </dgm:t>
    </dgm:pt>
    <dgm:pt modelId="{1868C24A-16B0-4C14-8AEC-4DB4829D8B11}" type="pres">
      <dgm:prSet presAssocID="{6A18E3B9-3D0E-4424-A845-0E3F406DA2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12358A-36E2-4293-BFEF-E9242B68A072}" type="pres">
      <dgm:prSet presAssocID="{4B98BD53-132E-4AB1-BA1D-569CC178B61A}" presName="hierRoot1" presStyleCnt="0">
        <dgm:presLayoutVars>
          <dgm:hierBranch val="init"/>
        </dgm:presLayoutVars>
      </dgm:prSet>
      <dgm:spPr/>
    </dgm:pt>
    <dgm:pt modelId="{A4B4B175-BEE1-4343-B33A-2F1E78C7606D}" type="pres">
      <dgm:prSet presAssocID="{4B98BD53-132E-4AB1-BA1D-569CC178B61A}" presName="rootComposite1" presStyleCnt="0"/>
      <dgm:spPr/>
    </dgm:pt>
    <dgm:pt modelId="{BCBDCD1A-23EC-4CA9-BD5B-8871A5320A35}" type="pres">
      <dgm:prSet presAssocID="{4B98BD53-132E-4AB1-BA1D-569CC178B61A}" presName="rootText1" presStyleLbl="node0" presStyleIdx="0" presStyleCnt="1" custScaleX="396336" custScaleY="214234" custLinFactNeighborX="7092" custLinFactNeighborY="-627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CA0B79-5702-4043-963A-7CB4BB197EB8}" type="pres">
      <dgm:prSet presAssocID="{4B98BD53-132E-4AB1-BA1D-569CC178B61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10A2C96-CAE0-4A81-9074-342BB05D27E1}" type="pres">
      <dgm:prSet presAssocID="{4B98BD53-132E-4AB1-BA1D-569CC178B61A}" presName="hierChild2" presStyleCnt="0"/>
      <dgm:spPr/>
    </dgm:pt>
    <dgm:pt modelId="{AC4F9F1D-6675-4DC2-8259-CB6FEC6D4A5E}" type="pres">
      <dgm:prSet presAssocID="{108C4D36-4B3C-45AD-B41C-F55B5B8D3B32}" presName="Name37" presStyleLbl="parChTrans1D2" presStyleIdx="0" presStyleCnt="4"/>
      <dgm:spPr/>
      <dgm:t>
        <a:bodyPr/>
        <a:lstStyle/>
        <a:p>
          <a:endParaRPr lang="en-US"/>
        </a:p>
      </dgm:t>
    </dgm:pt>
    <dgm:pt modelId="{0FDD1453-0EE9-4E58-8E54-E18DE9337735}" type="pres">
      <dgm:prSet presAssocID="{FD757500-C506-4A82-8BD7-8C9D20D70B8D}" presName="hierRoot2" presStyleCnt="0">
        <dgm:presLayoutVars>
          <dgm:hierBranch val="init"/>
        </dgm:presLayoutVars>
      </dgm:prSet>
      <dgm:spPr/>
    </dgm:pt>
    <dgm:pt modelId="{816801F9-91FB-4ED0-9814-49DA4A106ADE}" type="pres">
      <dgm:prSet presAssocID="{FD757500-C506-4A82-8BD7-8C9D20D70B8D}" presName="rootComposite" presStyleCnt="0"/>
      <dgm:spPr/>
    </dgm:pt>
    <dgm:pt modelId="{CDE15499-8F32-4A89-9314-5A4B24DF0659}" type="pres">
      <dgm:prSet presAssocID="{FD757500-C506-4A82-8BD7-8C9D20D70B8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03F175-7360-42A3-A70D-CD0AB5479EC8}" type="pres">
      <dgm:prSet presAssocID="{FD757500-C506-4A82-8BD7-8C9D20D70B8D}" presName="rootConnector" presStyleLbl="node2" presStyleIdx="0" presStyleCnt="4"/>
      <dgm:spPr/>
      <dgm:t>
        <a:bodyPr/>
        <a:lstStyle/>
        <a:p>
          <a:endParaRPr lang="en-US"/>
        </a:p>
      </dgm:t>
    </dgm:pt>
    <dgm:pt modelId="{E6CE3529-C12D-459B-AB83-4534327C81CD}" type="pres">
      <dgm:prSet presAssocID="{FD757500-C506-4A82-8BD7-8C9D20D70B8D}" presName="hierChild4" presStyleCnt="0"/>
      <dgm:spPr/>
    </dgm:pt>
    <dgm:pt modelId="{6D5E177E-9421-4B06-93F7-6A58442DD84A}" type="pres">
      <dgm:prSet presAssocID="{16EACE81-9594-4223-8BC7-C398BB44775E}" presName="Name37" presStyleLbl="parChTrans1D3" presStyleIdx="0" presStyleCnt="6"/>
      <dgm:spPr/>
      <dgm:t>
        <a:bodyPr/>
        <a:lstStyle/>
        <a:p>
          <a:endParaRPr lang="en-US"/>
        </a:p>
      </dgm:t>
    </dgm:pt>
    <dgm:pt modelId="{C967CE9A-85EC-4DFE-8B64-311F1C958001}" type="pres">
      <dgm:prSet presAssocID="{B4794BCD-74D6-4DD6-AB33-071D61BB1541}" presName="hierRoot2" presStyleCnt="0">
        <dgm:presLayoutVars>
          <dgm:hierBranch val="init"/>
        </dgm:presLayoutVars>
      </dgm:prSet>
      <dgm:spPr/>
    </dgm:pt>
    <dgm:pt modelId="{3E80B54D-4E45-42AB-8417-9AB174F000C4}" type="pres">
      <dgm:prSet presAssocID="{B4794BCD-74D6-4DD6-AB33-071D61BB1541}" presName="rootComposite" presStyleCnt="0"/>
      <dgm:spPr/>
    </dgm:pt>
    <dgm:pt modelId="{DE99F868-CB2F-4C53-AEFA-86DE86071B32}" type="pres">
      <dgm:prSet presAssocID="{B4794BCD-74D6-4DD6-AB33-071D61BB1541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123FD-9F42-4DD3-B89A-3A90EB708312}" type="pres">
      <dgm:prSet presAssocID="{B4794BCD-74D6-4DD6-AB33-071D61BB1541}" presName="rootConnector" presStyleLbl="node3" presStyleIdx="0" presStyleCnt="6"/>
      <dgm:spPr/>
      <dgm:t>
        <a:bodyPr/>
        <a:lstStyle/>
        <a:p>
          <a:endParaRPr lang="en-US"/>
        </a:p>
      </dgm:t>
    </dgm:pt>
    <dgm:pt modelId="{A7A8E511-544E-4CBB-810C-6C6161EA06EB}" type="pres">
      <dgm:prSet presAssocID="{B4794BCD-74D6-4DD6-AB33-071D61BB1541}" presName="hierChild4" presStyleCnt="0"/>
      <dgm:spPr/>
    </dgm:pt>
    <dgm:pt modelId="{013C2A95-D637-477B-81DD-4E8F30EB5674}" type="pres">
      <dgm:prSet presAssocID="{B4794BCD-74D6-4DD6-AB33-071D61BB1541}" presName="hierChild5" presStyleCnt="0"/>
      <dgm:spPr/>
    </dgm:pt>
    <dgm:pt modelId="{DABF5E7F-979F-43C4-955B-9DC5F35D1873}" type="pres">
      <dgm:prSet presAssocID="{C8C3A9A6-8A0B-4AC1-B950-B240DDDFC6A3}" presName="Name37" presStyleLbl="parChTrans1D3" presStyleIdx="1" presStyleCnt="6"/>
      <dgm:spPr/>
      <dgm:t>
        <a:bodyPr/>
        <a:lstStyle/>
        <a:p>
          <a:endParaRPr lang="en-US"/>
        </a:p>
      </dgm:t>
    </dgm:pt>
    <dgm:pt modelId="{F518419B-19F1-4B12-894A-EEEB94893E9C}" type="pres">
      <dgm:prSet presAssocID="{9B063E12-D74F-4A9B-86E5-0B1787817DF8}" presName="hierRoot2" presStyleCnt="0">
        <dgm:presLayoutVars>
          <dgm:hierBranch val="init"/>
        </dgm:presLayoutVars>
      </dgm:prSet>
      <dgm:spPr/>
    </dgm:pt>
    <dgm:pt modelId="{1C9E8DCD-495F-414C-A328-0A377F7F8570}" type="pres">
      <dgm:prSet presAssocID="{9B063E12-D74F-4A9B-86E5-0B1787817DF8}" presName="rootComposite" presStyleCnt="0"/>
      <dgm:spPr/>
    </dgm:pt>
    <dgm:pt modelId="{5C6840C3-05D5-4C8A-8D7C-DA55D9796E0B}" type="pres">
      <dgm:prSet presAssocID="{9B063E12-D74F-4A9B-86E5-0B1787817DF8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E13E94-0B4E-4195-8B87-52E28C69C32C}" type="pres">
      <dgm:prSet presAssocID="{9B063E12-D74F-4A9B-86E5-0B1787817DF8}" presName="rootConnector" presStyleLbl="node3" presStyleIdx="1" presStyleCnt="6"/>
      <dgm:spPr/>
      <dgm:t>
        <a:bodyPr/>
        <a:lstStyle/>
        <a:p>
          <a:endParaRPr lang="en-US"/>
        </a:p>
      </dgm:t>
    </dgm:pt>
    <dgm:pt modelId="{FDBE5E68-DE0B-4DCA-910B-1682914A2224}" type="pres">
      <dgm:prSet presAssocID="{9B063E12-D74F-4A9B-86E5-0B1787817DF8}" presName="hierChild4" presStyleCnt="0"/>
      <dgm:spPr/>
    </dgm:pt>
    <dgm:pt modelId="{1C49DE1D-7692-45FF-BD0F-49245F1966F2}" type="pres">
      <dgm:prSet presAssocID="{9B063E12-D74F-4A9B-86E5-0B1787817DF8}" presName="hierChild5" presStyleCnt="0"/>
      <dgm:spPr/>
    </dgm:pt>
    <dgm:pt modelId="{3D2011B1-4A02-45D7-9BFF-A678E9021818}" type="pres">
      <dgm:prSet presAssocID="{FD757500-C506-4A82-8BD7-8C9D20D70B8D}" presName="hierChild5" presStyleCnt="0"/>
      <dgm:spPr/>
    </dgm:pt>
    <dgm:pt modelId="{D1E86BE3-4965-4749-96E9-227BFF740816}" type="pres">
      <dgm:prSet presAssocID="{4FB6CB1B-1887-40B6-BBFD-B85F7F0B4CFA}" presName="Name37" presStyleLbl="parChTrans1D2" presStyleIdx="1" presStyleCnt="4"/>
      <dgm:spPr/>
      <dgm:t>
        <a:bodyPr/>
        <a:lstStyle/>
        <a:p>
          <a:endParaRPr lang="en-US"/>
        </a:p>
      </dgm:t>
    </dgm:pt>
    <dgm:pt modelId="{E64943D7-226F-4F0C-911E-40D8D4825687}" type="pres">
      <dgm:prSet presAssocID="{00C35E85-C916-4DEC-AC61-D3759A62CF08}" presName="hierRoot2" presStyleCnt="0">
        <dgm:presLayoutVars>
          <dgm:hierBranch val="init"/>
        </dgm:presLayoutVars>
      </dgm:prSet>
      <dgm:spPr/>
    </dgm:pt>
    <dgm:pt modelId="{0793E941-CF6F-4970-9596-25D6B42F645A}" type="pres">
      <dgm:prSet presAssocID="{00C35E85-C916-4DEC-AC61-D3759A62CF08}" presName="rootComposite" presStyleCnt="0"/>
      <dgm:spPr/>
    </dgm:pt>
    <dgm:pt modelId="{DF557310-62FD-41E5-B51C-76F0BC220EBD}" type="pres">
      <dgm:prSet presAssocID="{00C35E85-C916-4DEC-AC61-D3759A62CF0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731893-5624-4147-A8C6-245889A05497}" type="pres">
      <dgm:prSet presAssocID="{00C35E85-C916-4DEC-AC61-D3759A62CF08}" presName="rootConnector" presStyleLbl="node2" presStyleIdx="1" presStyleCnt="4"/>
      <dgm:spPr/>
      <dgm:t>
        <a:bodyPr/>
        <a:lstStyle/>
        <a:p>
          <a:endParaRPr lang="en-US"/>
        </a:p>
      </dgm:t>
    </dgm:pt>
    <dgm:pt modelId="{AD51106C-1A58-408C-BB5E-769C20D34404}" type="pres">
      <dgm:prSet presAssocID="{00C35E85-C916-4DEC-AC61-D3759A62CF08}" presName="hierChild4" presStyleCnt="0"/>
      <dgm:spPr/>
    </dgm:pt>
    <dgm:pt modelId="{41733E75-0230-42C0-922A-04E963818B07}" type="pres">
      <dgm:prSet presAssocID="{D7591058-BAC8-423D-9AE9-568136F70535}" presName="Name37" presStyleLbl="parChTrans1D3" presStyleIdx="2" presStyleCnt="6"/>
      <dgm:spPr/>
      <dgm:t>
        <a:bodyPr/>
        <a:lstStyle/>
        <a:p>
          <a:endParaRPr lang="en-US"/>
        </a:p>
      </dgm:t>
    </dgm:pt>
    <dgm:pt modelId="{1704D0A0-CE3D-4632-9636-951A1EDFA027}" type="pres">
      <dgm:prSet presAssocID="{7605CA62-A12D-4788-940E-3F97C592443F}" presName="hierRoot2" presStyleCnt="0">
        <dgm:presLayoutVars>
          <dgm:hierBranch val="init"/>
        </dgm:presLayoutVars>
      </dgm:prSet>
      <dgm:spPr/>
    </dgm:pt>
    <dgm:pt modelId="{BE6AFB7F-B20C-4598-B25A-4C61B18C3C49}" type="pres">
      <dgm:prSet presAssocID="{7605CA62-A12D-4788-940E-3F97C592443F}" presName="rootComposite" presStyleCnt="0"/>
      <dgm:spPr/>
    </dgm:pt>
    <dgm:pt modelId="{72308BE0-8D0A-4155-BA1A-8DC1950E76B2}" type="pres">
      <dgm:prSet presAssocID="{7605CA62-A12D-4788-940E-3F97C592443F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2568C5-044C-4F16-9ABA-807C153EAD69}" type="pres">
      <dgm:prSet presAssocID="{7605CA62-A12D-4788-940E-3F97C592443F}" presName="rootConnector" presStyleLbl="node3" presStyleIdx="2" presStyleCnt="6"/>
      <dgm:spPr/>
      <dgm:t>
        <a:bodyPr/>
        <a:lstStyle/>
        <a:p>
          <a:endParaRPr lang="en-US"/>
        </a:p>
      </dgm:t>
    </dgm:pt>
    <dgm:pt modelId="{07E72ECF-AE28-46C2-8D05-999E01356D28}" type="pres">
      <dgm:prSet presAssocID="{7605CA62-A12D-4788-940E-3F97C592443F}" presName="hierChild4" presStyleCnt="0"/>
      <dgm:spPr/>
    </dgm:pt>
    <dgm:pt modelId="{FEA92FE2-AB66-4A88-A865-B12C2E2E4ED5}" type="pres">
      <dgm:prSet presAssocID="{7605CA62-A12D-4788-940E-3F97C592443F}" presName="hierChild5" presStyleCnt="0"/>
      <dgm:spPr/>
    </dgm:pt>
    <dgm:pt modelId="{FBFCA370-D4B0-43EB-A785-E074051BB501}" type="pres">
      <dgm:prSet presAssocID="{5A8BD1B7-9279-4705-A137-929CEDEC98DE}" presName="Name37" presStyleLbl="parChTrans1D3" presStyleIdx="3" presStyleCnt="6"/>
      <dgm:spPr/>
      <dgm:t>
        <a:bodyPr/>
        <a:lstStyle/>
        <a:p>
          <a:endParaRPr lang="en-US"/>
        </a:p>
      </dgm:t>
    </dgm:pt>
    <dgm:pt modelId="{3968D3DF-0663-4FFE-8F63-1F2AF468895D}" type="pres">
      <dgm:prSet presAssocID="{522689E0-50E6-4290-BE62-7D2A1CCA6F94}" presName="hierRoot2" presStyleCnt="0">
        <dgm:presLayoutVars>
          <dgm:hierBranch val="init"/>
        </dgm:presLayoutVars>
      </dgm:prSet>
      <dgm:spPr/>
    </dgm:pt>
    <dgm:pt modelId="{2ADBC625-E898-4B65-8958-37C3F6B2AED1}" type="pres">
      <dgm:prSet presAssocID="{522689E0-50E6-4290-BE62-7D2A1CCA6F94}" presName="rootComposite" presStyleCnt="0"/>
      <dgm:spPr/>
    </dgm:pt>
    <dgm:pt modelId="{33A26D72-3F4A-44B3-906A-85B6536DE2EB}" type="pres">
      <dgm:prSet presAssocID="{522689E0-50E6-4290-BE62-7D2A1CCA6F94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1B7DFD-3AB3-4A0C-B212-D4C0CEECB0A9}" type="pres">
      <dgm:prSet presAssocID="{522689E0-50E6-4290-BE62-7D2A1CCA6F94}" presName="rootConnector" presStyleLbl="node3" presStyleIdx="3" presStyleCnt="6"/>
      <dgm:spPr/>
      <dgm:t>
        <a:bodyPr/>
        <a:lstStyle/>
        <a:p>
          <a:endParaRPr lang="en-US"/>
        </a:p>
      </dgm:t>
    </dgm:pt>
    <dgm:pt modelId="{ED269FB5-0C35-487C-8B07-186CE84755CE}" type="pres">
      <dgm:prSet presAssocID="{522689E0-50E6-4290-BE62-7D2A1CCA6F94}" presName="hierChild4" presStyleCnt="0"/>
      <dgm:spPr/>
    </dgm:pt>
    <dgm:pt modelId="{B2040D57-878A-4A67-A7A8-D2904309189D}" type="pres">
      <dgm:prSet presAssocID="{522689E0-50E6-4290-BE62-7D2A1CCA6F94}" presName="hierChild5" presStyleCnt="0"/>
      <dgm:spPr/>
    </dgm:pt>
    <dgm:pt modelId="{3DD65B21-FE39-4AA3-ABFA-45E59A0AE946}" type="pres">
      <dgm:prSet presAssocID="{C1DE5953-2216-4BBD-B584-E774511B5F42}" presName="Name37" presStyleLbl="parChTrans1D3" presStyleIdx="4" presStyleCnt="6"/>
      <dgm:spPr/>
      <dgm:t>
        <a:bodyPr/>
        <a:lstStyle/>
        <a:p>
          <a:endParaRPr lang="en-US"/>
        </a:p>
      </dgm:t>
    </dgm:pt>
    <dgm:pt modelId="{053D7E86-1810-4E88-A861-3E76555479F1}" type="pres">
      <dgm:prSet presAssocID="{C33A073C-A10A-40BF-9420-1CD72D921535}" presName="hierRoot2" presStyleCnt="0">
        <dgm:presLayoutVars>
          <dgm:hierBranch val="init"/>
        </dgm:presLayoutVars>
      </dgm:prSet>
      <dgm:spPr/>
    </dgm:pt>
    <dgm:pt modelId="{1D54FF6F-F611-4341-995C-9C65357CE518}" type="pres">
      <dgm:prSet presAssocID="{C33A073C-A10A-40BF-9420-1CD72D921535}" presName="rootComposite" presStyleCnt="0"/>
      <dgm:spPr/>
    </dgm:pt>
    <dgm:pt modelId="{1AFD1139-44BC-440B-844A-58832852A2AA}" type="pres">
      <dgm:prSet presAssocID="{C33A073C-A10A-40BF-9420-1CD72D921535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12BD34-5E34-4B13-9070-DE8AEECF5884}" type="pres">
      <dgm:prSet presAssocID="{C33A073C-A10A-40BF-9420-1CD72D921535}" presName="rootConnector" presStyleLbl="node3" presStyleIdx="4" presStyleCnt="6"/>
      <dgm:spPr/>
      <dgm:t>
        <a:bodyPr/>
        <a:lstStyle/>
        <a:p>
          <a:endParaRPr lang="en-US"/>
        </a:p>
      </dgm:t>
    </dgm:pt>
    <dgm:pt modelId="{2C7AC985-4064-4F2E-A0D5-42F714F71257}" type="pres">
      <dgm:prSet presAssocID="{C33A073C-A10A-40BF-9420-1CD72D921535}" presName="hierChild4" presStyleCnt="0"/>
      <dgm:spPr/>
    </dgm:pt>
    <dgm:pt modelId="{F500A0DF-988D-4FC6-8EE8-EB8466ECAF79}" type="pres">
      <dgm:prSet presAssocID="{C33A073C-A10A-40BF-9420-1CD72D921535}" presName="hierChild5" presStyleCnt="0"/>
      <dgm:spPr/>
    </dgm:pt>
    <dgm:pt modelId="{294D1487-FB3B-49DD-A097-22A5AE0AFADA}" type="pres">
      <dgm:prSet presAssocID="{00C35E85-C916-4DEC-AC61-D3759A62CF08}" presName="hierChild5" presStyleCnt="0"/>
      <dgm:spPr/>
    </dgm:pt>
    <dgm:pt modelId="{FE918656-B1F0-4B2F-9E99-6A99BDEFDF01}" type="pres">
      <dgm:prSet presAssocID="{B89E626A-59BA-4F2A-87E4-AE297A9C9CF4}" presName="Name37" presStyleLbl="parChTrans1D2" presStyleIdx="2" presStyleCnt="4"/>
      <dgm:spPr/>
      <dgm:t>
        <a:bodyPr/>
        <a:lstStyle/>
        <a:p>
          <a:endParaRPr lang="en-US"/>
        </a:p>
      </dgm:t>
    </dgm:pt>
    <dgm:pt modelId="{65FE05D2-52DE-47A8-9310-D579B15AAB5B}" type="pres">
      <dgm:prSet presAssocID="{965B65A2-1E0C-4CCF-A262-369C08A90A43}" presName="hierRoot2" presStyleCnt="0">
        <dgm:presLayoutVars>
          <dgm:hierBranch val="init"/>
        </dgm:presLayoutVars>
      </dgm:prSet>
      <dgm:spPr/>
    </dgm:pt>
    <dgm:pt modelId="{FE28915E-942D-4D74-9966-7E211A9335CC}" type="pres">
      <dgm:prSet presAssocID="{965B65A2-1E0C-4CCF-A262-369C08A90A43}" presName="rootComposite" presStyleCnt="0"/>
      <dgm:spPr/>
    </dgm:pt>
    <dgm:pt modelId="{991DC006-E88D-402F-AFAE-0572D5BDD0F6}" type="pres">
      <dgm:prSet presAssocID="{965B65A2-1E0C-4CCF-A262-369C08A90A4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1EA2CC-456C-4DC4-92F2-C553523F28E2}" type="pres">
      <dgm:prSet presAssocID="{965B65A2-1E0C-4CCF-A262-369C08A90A43}" presName="rootConnector" presStyleLbl="node2" presStyleIdx="2" presStyleCnt="4"/>
      <dgm:spPr/>
      <dgm:t>
        <a:bodyPr/>
        <a:lstStyle/>
        <a:p>
          <a:endParaRPr lang="en-US"/>
        </a:p>
      </dgm:t>
    </dgm:pt>
    <dgm:pt modelId="{C618D2E0-6287-4EC0-BB39-C33B2CE5F4DC}" type="pres">
      <dgm:prSet presAssocID="{965B65A2-1E0C-4CCF-A262-369C08A90A43}" presName="hierChild4" presStyleCnt="0"/>
      <dgm:spPr/>
    </dgm:pt>
    <dgm:pt modelId="{DF83E668-24D3-4B04-84EB-7FB36205D12B}" type="pres">
      <dgm:prSet presAssocID="{799B1807-6064-4AC6-9984-432C693DFE20}" presName="Name37" presStyleLbl="parChTrans1D3" presStyleIdx="5" presStyleCnt="6"/>
      <dgm:spPr/>
      <dgm:t>
        <a:bodyPr/>
        <a:lstStyle/>
        <a:p>
          <a:endParaRPr lang="en-US"/>
        </a:p>
      </dgm:t>
    </dgm:pt>
    <dgm:pt modelId="{00421C55-BFA9-44D8-A3BA-014809C86220}" type="pres">
      <dgm:prSet presAssocID="{534F035A-B074-4B47-B954-49DC76A0DAF2}" presName="hierRoot2" presStyleCnt="0">
        <dgm:presLayoutVars>
          <dgm:hierBranch val="init"/>
        </dgm:presLayoutVars>
      </dgm:prSet>
      <dgm:spPr/>
    </dgm:pt>
    <dgm:pt modelId="{F8D5750E-723F-44C7-B2A4-5BDE9F54361F}" type="pres">
      <dgm:prSet presAssocID="{534F035A-B074-4B47-B954-49DC76A0DAF2}" presName="rootComposite" presStyleCnt="0"/>
      <dgm:spPr/>
    </dgm:pt>
    <dgm:pt modelId="{3A5C0472-4081-42C3-9090-6107F4E03B19}" type="pres">
      <dgm:prSet presAssocID="{534F035A-B074-4B47-B954-49DC76A0DAF2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8F6B54-3208-441C-ADB9-1B7631BEC30E}" type="pres">
      <dgm:prSet presAssocID="{534F035A-B074-4B47-B954-49DC76A0DAF2}" presName="rootConnector" presStyleLbl="node3" presStyleIdx="5" presStyleCnt="6"/>
      <dgm:spPr/>
      <dgm:t>
        <a:bodyPr/>
        <a:lstStyle/>
        <a:p>
          <a:endParaRPr lang="en-US"/>
        </a:p>
      </dgm:t>
    </dgm:pt>
    <dgm:pt modelId="{8A7F4B2F-AF57-478B-AC0C-090BC6A43217}" type="pres">
      <dgm:prSet presAssocID="{534F035A-B074-4B47-B954-49DC76A0DAF2}" presName="hierChild4" presStyleCnt="0"/>
      <dgm:spPr/>
    </dgm:pt>
    <dgm:pt modelId="{C29C7B0D-E514-43D3-91BA-8F2D569E765D}" type="pres">
      <dgm:prSet presAssocID="{534F035A-B074-4B47-B954-49DC76A0DAF2}" presName="hierChild5" presStyleCnt="0"/>
      <dgm:spPr/>
    </dgm:pt>
    <dgm:pt modelId="{E6F37F36-F313-4307-A34D-A922409AC071}" type="pres">
      <dgm:prSet presAssocID="{965B65A2-1E0C-4CCF-A262-369C08A90A43}" presName="hierChild5" presStyleCnt="0"/>
      <dgm:spPr/>
    </dgm:pt>
    <dgm:pt modelId="{FEFA8566-F8C6-4887-8CA2-6DFFA22F0CF4}" type="pres">
      <dgm:prSet presAssocID="{6C106B39-B9AA-47E5-BEF7-EFDAEFA2910F}" presName="Name37" presStyleLbl="parChTrans1D2" presStyleIdx="3" presStyleCnt="4"/>
      <dgm:spPr/>
      <dgm:t>
        <a:bodyPr/>
        <a:lstStyle/>
        <a:p>
          <a:endParaRPr lang="en-US"/>
        </a:p>
      </dgm:t>
    </dgm:pt>
    <dgm:pt modelId="{8B73B26A-E800-4B86-B598-118B6D4CC145}" type="pres">
      <dgm:prSet presAssocID="{C81B8167-575E-4A47-97B6-B51C3F6FDB96}" presName="hierRoot2" presStyleCnt="0">
        <dgm:presLayoutVars>
          <dgm:hierBranch val="init"/>
        </dgm:presLayoutVars>
      </dgm:prSet>
      <dgm:spPr/>
    </dgm:pt>
    <dgm:pt modelId="{EF779BC1-4FED-4B9B-8F28-973404E2071B}" type="pres">
      <dgm:prSet presAssocID="{C81B8167-575E-4A47-97B6-B51C3F6FDB96}" presName="rootComposite" presStyleCnt="0"/>
      <dgm:spPr/>
    </dgm:pt>
    <dgm:pt modelId="{9C481DC7-FB26-44CA-A395-72EC48C65A69}" type="pres">
      <dgm:prSet presAssocID="{C81B8167-575E-4A47-97B6-B51C3F6FDB9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329814-A11F-40B4-8636-DD969F3DFD81}" type="pres">
      <dgm:prSet presAssocID="{C81B8167-575E-4A47-97B6-B51C3F6FDB96}" presName="rootConnector" presStyleLbl="node2" presStyleIdx="3" presStyleCnt="4"/>
      <dgm:spPr/>
      <dgm:t>
        <a:bodyPr/>
        <a:lstStyle/>
        <a:p>
          <a:endParaRPr lang="en-US"/>
        </a:p>
      </dgm:t>
    </dgm:pt>
    <dgm:pt modelId="{F91183CF-F2AD-4782-8548-1DCF3FEC78E4}" type="pres">
      <dgm:prSet presAssocID="{C81B8167-575E-4A47-97B6-B51C3F6FDB96}" presName="hierChild4" presStyleCnt="0"/>
      <dgm:spPr/>
    </dgm:pt>
    <dgm:pt modelId="{2C58C0FE-DC46-4D3A-B706-96D1A9D7FF78}" type="pres">
      <dgm:prSet presAssocID="{C81B8167-575E-4A47-97B6-B51C3F6FDB96}" presName="hierChild5" presStyleCnt="0"/>
      <dgm:spPr/>
    </dgm:pt>
    <dgm:pt modelId="{E1EA49C6-4C79-46E4-A242-9260076376FE}" type="pres">
      <dgm:prSet presAssocID="{4B98BD53-132E-4AB1-BA1D-569CC178B61A}" presName="hierChild3" presStyleCnt="0"/>
      <dgm:spPr/>
    </dgm:pt>
  </dgm:ptLst>
  <dgm:cxnLst>
    <dgm:cxn modelId="{F6EE9F1B-08BD-4BB0-8010-8D9E13731DE7}" type="presOf" srcId="{FD757500-C506-4A82-8BD7-8C9D20D70B8D}" destId="{6A03F175-7360-42A3-A70D-CD0AB5479EC8}" srcOrd="1" destOrd="0" presId="urn:microsoft.com/office/officeart/2005/8/layout/orgChart1"/>
    <dgm:cxn modelId="{E875329F-EAF4-4601-AB62-6A530CF4F0D1}" srcId="{4B98BD53-132E-4AB1-BA1D-569CC178B61A}" destId="{965B65A2-1E0C-4CCF-A262-369C08A90A43}" srcOrd="2" destOrd="0" parTransId="{B89E626A-59BA-4F2A-87E4-AE297A9C9CF4}" sibTransId="{B2795016-419F-468D-88BC-C6FB269DC6AA}"/>
    <dgm:cxn modelId="{45D6D89B-7CCC-481D-9A91-7B64404F8E6D}" srcId="{00C35E85-C916-4DEC-AC61-D3759A62CF08}" destId="{522689E0-50E6-4290-BE62-7D2A1CCA6F94}" srcOrd="1" destOrd="0" parTransId="{5A8BD1B7-9279-4705-A137-929CEDEC98DE}" sibTransId="{D96521AD-B1B0-4BE5-BCAE-685E5295C131}"/>
    <dgm:cxn modelId="{761C116F-FF12-4ECB-ACBC-AA7003EF7ADB}" type="presOf" srcId="{7605CA62-A12D-4788-940E-3F97C592443F}" destId="{032568C5-044C-4F16-9ABA-807C153EAD69}" srcOrd="1" destOrd="0" presId="urn:microsoft.com/office/officeart/2005/8/layout/orgChart1"/>
    <dgm:cxn modelId="{596B3638-014F-4F6D-A561-86E3CCFB4F2E}" type="presOf" srcId="{C33A073C-A10A-40BF-9420-1CD72D921535}" destId="{1AFD1139-44BC-440B-844A-58832852A2AA}" srcOrd="0" destOrd="0" presId="urn:microsoft.com/office/officeart/2005/8/layout/orgChart1"/>
    <dgm:cxn modelId="{F29DB850-5895-4FDA-843B-D39F72534181}" srcId="{FD757500-C506-4A82-8BD7-8C9D20D70B8D}" destId="{9B063E12-D74F-4A9B-86E5-0B1787817DF8}" srcOrd="1" destOrd="0" parTransId="{C8C3A9A6-8A0B-4AC1-B950-B240DDDFC6A3}" sibTransId="{99D333A3-976A-40B1-B6F8-5366B00E0C4A}"/>
    <dgm:cxn modelId="{54055809-F95D-4E3D-AC05-2BAB99F36481}" srcId="{4B98BD53-132E-4AB1-BA1D-569CC178B61A}" destId="{00C35E85-C916-4DEC-AC61-D3759A62CF08}" srcOrd="1" destOrd="0" parTransId="{4FB6CB1B-1887-40B6-BBFD-B85F7F0B4CFA}" sibTransId="{657521F9-EB9E-46B2-9305-6D359964EF31}"/>
    <dgm:cxn modelId="{895F2F66-DCA0-424F-99E7-EBE238F41565}" type="presOf" srcId="{9B063E12-D74F-4A9B-86E5-0B1787817DF8}" destId="{5C6840C3-05D5-4C8A-8D7C-DA55D9796E0B}" srcOrd="0" destOrd="0" presId="urn:microsoft.com/office/officeart/2005/8/layout/orgChart1"/>
    <dgm:cxn modelId="{76F6C86D-1F23-48C3-BE1B-6633EDCA5C77}" type="presOf" srcId="{00C35E85-C916-4DEC-AC61-D3759A62CF08}" destId="{DF557310-62FD-41E5-B51C-76F0BC220EBD}" srcOrd="0" destOrd="0" presId="urn:microsoft.com/office/officeart/2005/8/layout/orgChart1"/>
    <dgm:cxn modelId="{29ABEB48-5B7F-4414-91C8-E90B858BA489}" type="presOf" srcId="{6A18E3B9-3D0E-4424-A845-0E3F406DA223}" destId="{1868C24A-16B0-4C14-8AEC-4DB4829D8B11}" srcOrd="0" destOrd="0" presId="urn:microsoft.com/office/officeart/2005/8/layout/orgChart1"/>
    <dgm:cxn modelId="{3614E269-F8F4-4E15-A589-346524D3C701}" type="presOf" srcId="{9B063E12-D74F-4A9B-86E5-0B1787817DF8}" destId="{E0E13E94-0B4E-4195-8B87-52E28C69C32C}" srcOrd="1" destOrd="0" presId="urn:microsoft.com/office/officeart/2005/8/layout/orgChart1"/>
    <dgm:cxn modelId="{560E2BE7-51BE-425F-A74E-10815DFDDA31}" type="presOf" srcId="{C81B8167-575E-4A47-97B6-B51C3F6FDB96}" destId="{B0329814-A11F-40B4-8636-DD969F3DFD81}" srcOrd="1" destOrd="0" presId="urn:microsoft.com/office/officeart/2005/8/layout/orgChart1"/>
    <dgm:cxn modelId="{AB2EEA0C-6C8B-4D10-BE5B-F4BDAF396C47}" type="presOf" srcId="{C8C3A9A6-8A0B-4AC1-B950-B240DDDFC6A3}" destId="{DABF5E7F-979F-43C4-955B-9DC5F35D1873}" srcOrd="0" destOrd="0" presId="urn:microsoft.com/office/officeart/2005/8/layout/orgChart1"/>
    <dgm:cxn modelId="{0A20A8A3-77F7-4CF4-9271-D49CFD0F3AE6}" type="presOf" srcId="{6C106B39-B9AA-47E5-BEF7-EFDAEFA2910F}" destId="{FEFA8566-F8C6-4887-8CA2-6DFFA22F0CF4}" srcOrd="0" destOrd="0" presId="urn:microsoft.com/office/officeart/2005/8/layout/orgChart1"/>
    <dgm:cxn modelId="{EE5780A3-6FBF-457A-8D65-C05E000CE070}" srcId="{965B65A2-1E0C-4CCF-A262-369C08A90A43}" destId="{534F035A-B074-4B47-B954-49DC76A0DAF2}" srcOrd="0" destOrd="0" parTransId="{799B1807-6064-4AC6-9984-432C693DFE20}" sibTransId="{B4FFA2F3-FDD2-48ED-AB5E-00DFC39EDC66}"/>
    <dgm:cxn modelId="{B230C89A-0990-4193-86CD-93D6E6801791}" srcId="{4B98BD53-132E-4AB1-BA1D-569CC178B61A}" destId="{FD757500-C506-4A82-8BD7-8C9D20D70B8D}" srcOrd="0" destOrd="0" parTransId="{108C4D36-4B3C-45AD-B41C-F55B5B8D3B32}" sibTransId="{C0FEF32F-7E3C-4DFE-8B8A-3E3868B4A1BA}"/>
    <dgm:cxn modelId="{526C4D32-75F7-4F97-B780-C9AAE15E408C}" srcId="{00C35E85-C916-4DEC-AC61-D3759A62CF08}" destId="{C33A073C-A10A-40BF-9420-1CD72D921535}" srcOrd="2" destOrd="0" parTransId="{C1DE5953-2216-4BBD-B584-E774511B5F42}" sibTransId="{C30C3FBA-FF00-4E3C-B80A-4AB967E4CD94}"/>
    <dgm:cxn modelId="{A90207E3-A8E3-4149-91D6-DB37A6632985}" type="presOf" srcId="{4FB6CB1B-1887-40B6-BBFD-B85F7F0B4CFA}" destId="{D1E86BE3-4965-4749-96E9-227BFF740816}" srcOrd="0" destOrd="0" presId="urn:microsoft.com/office/officeart/2005/8/layout/orgChart1"/>
    <dgm:cxn modelId="{2C3CE815-8FC5-4378-B131-AD055B22907B}" type="presOf" srcId="{C81B8167-575E-4A47-97B6-B51C3F6FDB96}" destId="{9C481DC7-FB26-44CA-A395-72EC48C65A69}" srcOrd="0" destOrd="0" presId="urn:microsoft.com/office/officeart/2005/8/layout/orgChart1"/>
    <dgm:cxn modelId="{5A27C60E-B993-4837-865F-4DBC4FB2A032}" srcId="{4B98BD53-132E-4AB1-BA1D-569CC178B61A}" destId="{C81B8167-575E-4A47-97B6-B51C3F6FDB96}" srcOrd="3" destOrd="0" parTransId="{6C106B39-B9AA-47E5-BEF7-EFDAEFA2910F}" sibTransId="{1D2EB30D-CC50-4B80-A414-5742F93A1C7D}"/>
    <dgm:cxn modelId="{72D2CB03-8157-4EBC-BA71-B8ECD5B2BC61}" type="presOf" srcId="{4B98BD53-132E-4AB1-BA1D-569CC178B61A}" destId="{1FCA0B79-5702-4043-963A-7CB4BB197EB8}" srcOrd="1" destOrd="0" presId="urn:microsoft.com/office/officeart/2005/8/layout/orgChart1"/>
    <dgm:cxn modelId="{0D56B414-7751-41CB-AB5D-9762154C32AB}" type="presOf" srcId="{00C35E85-C916-4DEC-AC61-D3759A62CF08}" destId="{40731893-5624-4147-A8C6-245889A05497}" srcOrd="1" destOrd="0" presId="urn:microsoft.com/office/officeart/2005/8/layout/orgChart1"/>
    <dgm:cxn modelId="{2B8BB9BB-6FAA-46F2-9860-ECB07FC6AAA3}" type="presOf" srcId="{4B98BD53-132E-4AB1-BA1D-569CC178B61A}" destId="{BCBDCD1A-23EC-4CA9-BD5B-8871A5320A35}" srcOrd="0" destOrd="0" presId="urn:microsoft.com/office/officeart/2005/8/layout/orgChart1"/>
    <dgm:cxn modelId="{98B7DC6F-3398-4880-A750-E4CFF4539EE8}" srcId="{FD757500-C506-4A82-8BD7-8C9D20D70B8D}" destId="{B4794BCD-74D6-4DD6-AB33-071D61BB1541}" srcOrd="0" destOrd="0" parTransId="{16EACE81-9594-4223-8BC7-C398BB44775E}" sibTransId="{5CF7E6D8-4FB7-499E-ABA7-C44D424D8655}"/>
    <dgm:cxn modelId="{13CA6B08-D85F-48E2-9530-34366859C3C6}" type="presOf" srcId="{965B65A2-1E0C-4CCF-A262-369C08A90A43}" destId="{2A1EA2CC-456C-4DC4-92F2-C553523F28E2}" srcOrd="1" destOrd="0" presId="urn:microsoft.com/office/officeart/2005/8/layout/orgChart1"/>
    <dgm:cxn modelId="{F501EA0F-14D5-4109-95E9-B54278FC67CC}" srcId="{6A18E3B9-3D0E-4424-A845-0E3F406DA223}" destId="{4B98BD53-132E-4AB1-BA1D-569CC178B61A}" srcOrd="0" destOrd="0" parTransId="{86E4AD6B-93ED-4CC3-A62E-11CE57FC48D5}" sibTransId="{E1D43AC9-A0F7-48C2-BFCF-0435A2FF8740}"/>
    <dgm:cxn modelId="{EC784B5F-D92B-440D-9249-FC080157C3A4}" type="presOf" srcId="{7605CA62-A12D-4788-940E-3F97C592443F}" destId="{72308BE0-8D0A-4155-BA1A-8DC1950E76B2}" srcOrd="0" destOrd="0" presId="urn:microsoft.com/office/officeart/2005/8/layout/orgChart1"/>
    <dgm:cxn modelId="{063476E3-148E-4180-8C24-2C0BEE898849}" type="presOf" srcId="{522689E0-50E6-4290-BE62-7D2A1CCA6F94}" destId="{33A26D72-3F4A-44B3-906A-85B6536DE2EB}" srcOrd="0" destOrd="0" presId="urn:microsoft.com/office/officeart/2005/8/layout/orgChart1"/>
    <dgm:cxn modelId="{5FD6A32F-667A-4BFA-8E58-6992DFCC3890}" type="presOf" srcId="{C1DE5953-2216-4BBD-B584-E774511B5F42}" destId="{3DD65B21-FE39-4AA3-ABFA-45E59A0AE946}" srcOrd="0" destOrd="0" presId="urn:microsoft.com/office/officeart/2005/8/layout/orgChart1"/>
    <dgm:cxn modelId="{8FCABCC9-AAF0-4E07-8C08-C32790BE2703}" type="presOf" srcId="{534F035A-B074-4B47-B954-49DC76A0DAF2}" destId="{6F8F6B54-3208-441C-ADB9-1B7631BEC30E}" srcOrd="1" destOrd="0" presId="urn:microsoft.com/office/officeart/2005/8/layout/orgChart1"/>
    <dgm:cxn modelId="{FA132206-8DD5-4B8C-BB62-C853EF378803}" type="presOf" srcId="{FD757500-C506-4A82-8BD7-8C9D20D70B8D}" destId="{CDE15499-8F32-4A89-9314-5A4B24DF0659}" srcOrd="0" destOrd="0" presId="urn:microsoft.com/office/officeart/2005/8/layout/orgChart1"/>
    <dgm:cxn modelId="{7D666B9D-1EC8-411C-8A44-08996101005A}" srcId="{00C35E85-C916-4DEC-AC61-D3759A62CF08}" destId="{7605CA62-A12D-4788-940E-3F97C592443F}" srcOrd="0" destOrd="0" parTransId="{D7591058-BAC8-423D-9AE9-568136F70535}" sibTransId="{C3FE4C90-020B-4AA1-9020-5F1FD5267270}"/>
    <dgm:cxn modelId="{55075818-D104-486A-B433-D9039A3BF469}" type="presOf" srcId="{108C4D36-4B3C-45AD-B41C-F55B5B8D3B32}" destId="{AC4F9F1D-6675-4DC2-8259-CB6FEC6D4A5E}" srcOrd="0" destOrd="0" presId="urn:microsoft.com/office/officeart/2005/8/layout/orgChart1"/>
    <dgm:cxn modelId="{850DF517-091B-4AB3-B132-E279F786566E}" type="presOf" srcId="{16EACE81-9594-4223-8BC7-C398BB44775E}" destId="{6D5E177E-9421-4B06-93F7-6A58442DD84A}" srcOrd="0" destOrd="0" presId="urn:microsoft.com/office/officeart/2005/8/layout/orgChart1"/>
    <dgm:cxn modelId="{848886AD-5336-4442-B772-4241DC6A3360}" type="presOf" srcId="{D7591058-BAC8-423D-9AE9-568136F70535}" destId="{41733E75-0230-42C0-922A-04E963818B07}" srcOrd="0" destOrd="0" presId="urn:microsoft.com/office/officeart/2005/8/layout/orgChart1"/>
    <dgm:cxn modelId="{7017430B-19E0-464E-B7BA-1C0FE1274D6B}" type="presOf" srcId="{5A8BD1B7-9279-4705-A137-929CEDEC98DE}" destId="{FBFCA370-D4B0-43EB-A785-E074051BB501}" srcOrd="0" destOrd="0" presId="urn:microsoft.com/office/officeart/2005/8/layout/orgChart1"/>
    <dgm:cxn modelId="{D9C1B4C3-8879-4E1F-A034-5A13FB6DF00B}" type="presOf" srcId="{B89E626A-59BA-4F2A-87E4-AE297A9C9CF4}" destId="{FE918656-B1F0-4B2F-9E99-6A99BDEFDF01}" srcOrd="0" destOrd="0" presId="urn:microsoft.com/office/officeart/2005/8/layout/orgChart1"/>
    <dgm:cxn modelId="{FE039042-4476-4E32-8402-1A5DEF93678A}" type="presOf" srcId="{534F035A-B074-4B47-B954-49DC76A0DAF2}" destId="{3A5C0472-4081-42C3-9090-6107F4E03B19}" srcOrd="0" destOrd="0" presId="urn:microsoft.com/office/officeart/2005/8/layout/orgChart1"/>
    <dgm:cxn modelId="{D33CE085-B11C-4233-B5C9-1516A0AEC621}" type="presOf" srcId="{799B1807-6064-4AC6-9984-432C693DFE20}" destId="{DF83E668-24D3-4B04-84EB-7FB36205D12B}" srcOrd="0" destOrd="0" presId="urn:microsoft.com/office/officeart/2005/8/layout/orgChart1"/>
    <dgm:cxn modelId="{844CC406-5742-4751-AA80-EB82B6E9EC8A}" type="presOf" srcId="{C33A073C-A10A-40BF-9420-1CD72D921535}" destId="{8D12BD34-5E34-4B13-9070-DE8AEECF5884}" srcOrd="1" destOrd="0" presId="urn:microsoft.com/office/officeart/2005/8/layout/orgChart1"/>
    <dgm:cxn modelId="{0D9BB9B0-6A68-4327-8C9E-6B759E88B872}" type="presOf" srcId="{B4794BCD-74D6-4DD6-AB33-071D61BB1541}" destId="{DE99F868-CB2F-4C53-AEFA-86DE86071B32}" srcOrd="0" destOrd="0" presId="urn:microsoft.com/office/officeart/2005/8/layout/orgChart1"/>
    <dgm:cxn modelId="{50496F50-139E-4842-B276-8B741B006B75}" type="presOf" srcId="{965B65A2-1E0C-4CCF-A262-369C08A90A43}" destId="{991DC006-E88D-402F-AFAE-0572D5BDD0F6}" srcOrd="0" destOrd="0" presId="urn:microsoft.com/office/officeart/2005/8/layout/orgChart1"/>
    <dgm:cxn modelId="{B448F6F4-A6B0-432F-BF7C-0704C37A5B94}" type="presOf" srcId="{522689E0-50E6-4290-BE62-7D2A1CCA6F94}" destId="{221B7DFD-3AB3-4A0C-B212-D4C0CEECB0A9}" srcOrd="1" destOrd="0" presId="urn:microsoft.com/office/officeart/2005/8/layout/orgChart1"/>
    <dgm:cxn modelId="{0F6D877B-95EA-4144-AB28-C196A59643A6}" type="presOf" srcId="{B4794BCD-74D6-4DD6-AB33-071D61BB1541}" destId="{342123FD-9F42-4DD3-B89A-3A90EB708312}" srcOrd="1" destOrd="0" presId="urn:microsoft.com/office/officeart/2005/8/layout/orgChart1"/>
    <dgm:cxn modelId="{07B62C3B-D7B5-4024-99F9-CB1D4B294159}" type="presParOf" srcId="{1868C24A-16B0-4C14-8AEC-4DB4829D8B11}" destId="{5B12358A-36E2-4293-BFEF-E9242B68A072}" srcOrd="0" destOrd="0" presId="urn:microsoft.com/office/officeart/2005/8/layout/orgChart1"/>
    <dgm:cxn modelId="{D0AA332B-07C7-4661-A663-74D44C524F60}" type="presParOf" srcId="{5B12358A-36E2-4293-BFEF-E9242B68A072}" destId="{A4B4B175-BEE1-4343-B33A-2F1E78C7606D}" srcOrd="0" destOrd="0" presId="urn:microsoft.com/office/officeart/2005/8/layout/orgChart1"/>
    <dgm:cxn modelId="{61C0DE76-CAF9-47ED-A0E7-B0BF5B43F22E}" type="presParOf" srcId="{A4B4B175-BEE1-4343-B33A-2F1E78C7606D}" destId="{BCBDCD1A-23EC-4CA9-BD5B-8871A5320A35}" srcOrd="0" destOrd="0" presId="urn:microsoft.com/office/officeart/2005/8/layout/orgChart1"/>
    <dgm:cxn modelId="{EF97E18C-4C3C-48E3-BE0A-8E7933505BD2}" type="presParOf" srcId="{A4B4B175-BEE1-4343-B33A-2F1E78C7606D}" destId="{1FCA0B79-5702-4043-963A-7CB4BB197EB8}" srcOrd="1" destOrd="0" presId="urn:microsoft.com/office/officeart/2005/8/layout/orgChart1"/>
    <dgm:cxn modelId="{41F8BEC3-8086-4301-B7F3-7BC18B70EF6C}" type="presParOf" srcId="{5B12358A-36E2-4293-BFEF-E9242B68A072}" destId="{510A2C96-CAE0-4A81-9074-342BB05D27E1}" srcOrd="1" destOrd="0" presId="urn:microsoft.com/office/officeart/2005/8/layout/orgChart1"/>
    <dgm:cxn modelId="{48573C90-7766-45A2-B8AE-AD18E369D2B7}" type="presParOf" srcId="{510A2C96-CAE0-4A81-9074-342BB05D27E1}" destId="{AC4F9F1D-6675-4DC2-8259-CB6FEC6D4A5E}" srcOrd="0" destOrd="0" presId="urn:microsoft.com/office/officeart/2005/8/layout/orgChart1"/>
    <dgm:cxn modelId="{87FA1524-7442-41C8-93B4-03B0776C2776}" type="presParOf" srcId="{510A2C96-CAE0-4A81-9074-342BB05D27E1}" destId="{0FDD1453-0EE9-4E58-8E54-E18DE9337735}" srcOrd="1" destOrd="0" presId="urn:microsoft.com/office/officeart/2005/8/layout/orgChart1"/>
    <dgm:cxn modelId="{63BD317C-7ABE-4D80-8ADA-451C13E59ECE}" type="presParOf" srcId="{0FDD1453-0EE9-4E58-8E54-E18DE9337735}" destId="{816801F9-91FB-4ED0-9814-49DA4A106ADE}" srcOrd="0" destOrd="0" presId="urn:microsoft.com/office/officeart/2005/8/layout/orgChart1"/>
    <dgm:cxn modelId="{BA175995-1A56-4744-A471-FABA36E4A24E}" type="presParOf" srcId="{816801F9-91FB-4ED0-9814-49DA4A106ADE}" destId="{CDE15499-8F32-4A89-9314-5A4B24DF0659}" srcOrd="0" destOrd="0" presId="urn:microsoft.com/office/officeart/2005/8/layout/orgChart1"/>
    <dgm:cxn modelId="{09323DED-21F2-405A-9C98-09C8CB27F5AF}" type="presParOf" srcId="{816801F9-91FB-4ED0-9814-49DA4A106ADE}" destId="{6A03F175-7360-42A3-A70D-CD0AB5479EC8}" srcOrd="1" destOrd="0" presId="urn:microsoft.com/office/officeart/2005/8/layout/orgChart1"/>
    <dgm:cxn modelId="{E51A0D58-F80C-4B8E-95B9-4C73CEDD2281}" type="presParOf" srcId="{0FDD1453-0EE9-4E58-8E54-E18DE9337735}" destId="{E6CE3529-C12D-459B-AB83-4534327C81CD}" srcOrd="1" destOrd="0" presId="urn:microsoft.com/office/officeart/2005/8/layout/orgChart1"/>
    <dgm:cxn modelId="{FF977882-3AA3-48CF-8021-013D39747DFD}" type="presParOf" srcId="{E6CE3529-C12D-459B-AB83-4534327C81CD}" destId="{6D5E177E-9421-4B06-93F7-6A58442DD84A}" srcOrd="0" destOrd="0" presId="urn:microsoft.com/office/officeart/2005/8/layout/orgChart1"/>
    <dgm:cxn modelId="{F7FEDAB1-7A2B-4D59-8023-2B1C069BCB6F}" type="presParOf" srcId="{E6CE3529-C12D-459B-AB83-4534327C81CD}" destId="{C967CE9A-85EC-4DFE-8B64-311F1C958001}" srcOrd="1" destOrd="0" presId="urn:microsoft.com/office/officeart/2005/8/layout/orgChart1"/>
    <dgm:cxn modelId="{9D0289EB-7E72-4BEA-A98D-39D45B66ACAA}" type="presParOf" srcId="{C967CE9A-85EC-4DFE-8B64-311F1C958001}" destId="{3E80B54D-4E45-42AB-8417-9AB174F000C4}" srcOrd="0" destOrd="0" presId="urn:microsoft.com/office/officeart/2005/8/layout/orgChart1"/>
    <dgm:cxn modelId="{C6DE68DE-1AC7-470C-86A8-A0823F315079}" type="presParOf" srcId="{3E80B54D-4E45-42AB-8417-9AB174F000C4}" destId="{DE99F868-CB2F-4C53-AEFA-86DE86071B32}" srcOrd="0" destOrd="0" presId="urn:microsoft.com/office/officeart/2005/8/layout/orgChart1"/>
    <dgm:cxn modelId="{8C3B2B7F-D7A3-4821-9DB6-E8FE46E0B965}" type="presParOf" srcId="{3E80B54D-4E45-42AB-8417-9AB174F000C4}" destId="{342123FD-9F42-4DD3-B89A-3A90EB708312}" srcOrd="1" destOrd="0" presId="urn:microsoft.com/office/officeart/2005/8/layout/orgChart1"/>
    <dgm:cxn modelId="{E0E0AA88-4E03-4A00-9747-7807129FA5DE}" type="presParOf" srcId="{C967CE9A-85EC-4DFE-8B64-311F1C958001}" destId="{A7A8E511-544E-4CBB-810C-6C6161EA06EB}" srcOrd="1" destOrd="0" presId="urn:microsoft.com/office/officeart/2005/8/layout/orgChart1"/>
    <dgm:cxn modelId="{1D25E965-8FCC-4765-BE30-3E6CD22299DF}" type="presParOf" srcId="{C967CE9A-85EC-4DFE-8B64-311F1C958001}" destId="{013C2A95-D637-477B-81DD-4E8F30EB5674}" srcOrd="2" destOrd="0" presId="urn:microsoft.com/office/officeart/2005/8/layout/orgChart1"/>
    <dgm:cxn modelId="{DC414289-642B-4825-9F0C-BB4A6B13AF86}" type="presParOf" srcId="{E6CE3529-C12D-459B-AB83-4534327C81CD}" destId="{DABF5E7F-979F-43C4-955B-9DC5F35D1873}" srcOrd="2" destOrd="0" presId="urn:microsoft.com/office/officeart/2005/8/layout/orgChart1"/>
    <dgm:cxn modelId="{364FAE73-83EB-4331-9C3A-EFFD702C9BEB}" type="presParOf" srcId="{E6CE3529-C12D-459B-AB83-4534327C81CD}" destId="{F518419B-19F1-4B12-894A-EEEB94893E9C}" srcOrd="3" destOrd="0" presId="urn:microsoft.com/office/officeart/2005/8/layout/orgChart1"/>
    <dgm:cxn modelId="{09C92748-DFB3-439A-9453-E3B971509664}" type="presParOf" srcId="{F518419B-19F1-4B12-894A-EEEB94893E9C}" destId="{1C9E8DCD-495F-414C-A328-0A377F7F8570}" srcOrd="0" destOrd="0" presId="urn:microsoft.com/office/officeart/2005/8/layout/orgChart1"/>
    <dgm:cxn modelId="{A09C265C-4345-498C-B120-E368C0EA6044}" type="presParOf" srcId="{1C9E8DCD-495F-414C-A328-0A377F7F8570}" destId="{5C6840C3-05D5-4C8A-8D7C-DA55D9796E0B}" srcOrd="0" destOrd="0" presId="urn:microsoft.com/office/officeart/2005/8/layout/orgChart1"/>
    <dgm:cxn modelId="{615AC2DB-D6AA-433C-B66C-F35E5F9CCEF5}" type="presParOf" srcId="{1C9E8DCD-495F-414C-A328-0A377F7F8570}" destId="{E0E13E94-0B4E-4195-8B87-52E28C69C32C}" srcOrd="1" destOrd="0" presId="urn:microsoft.com/office/officeart/2005/8/layout/orgChart1"/>
    <dgm:cxn modelId="{CF24EA6B-68ED-4ACE-B865-9E6BCB42483F}" type="presParOf" srcId="{F518419B-19F1-4B12-894A-EEEB94893E9C}" destId="{FDBE5E68-DE0B-4DCA-910B-1682914A2224}" srcOrd="1" destOrd="0" presId="urn:microsoft.com/office/officeart/2005/8/layout/orgChart1"/>
    <dgm:cxn modelId="{FEB049D2-E695-4112-81A3-6A5B83F67699}" type="presParOf" srcId="{F518419B-19F1-4B12-894A-EEEB94893E9C}" destId="{1C49DE1D-7692-45FF-BD0F-49245F1966F2}" srcOrd="2" destOrd="0" presId="urn:microsoft.com/office/officeart/2005/8/layout/orgChart1"/>
    <dgm:cxn modelId="{D288D84D-2AF6-4670-9C03-FACEB7C93A43}" type="presParOf" srcId="{0FDD1453-0EE9-4E58-8E54-E18DE9337735}" destId="{3D2011B1-4A02-45D7-9BFF-A678E9021818}" srcOrd="2" destOrd="0" presId="urn:microsoft.com/office/officeart/2005/8/layout/orgChart1"/>
    <dgm:cxn modelId="{8750BC89-79D1-40B4-B085-9DF8F2E48FF6}" type="presParOf" srcId="{510A2C96-CAE0-4A81-9074-342BB05D27E1}" destId="{D1E86BE3-4965-4749-96E9-227BFF740816}" srcOrd="2" destOrd="0" presId="urn:microsoft.com/office/officeart/2005/8/layout/orgChart1"/>
    <dgm:cxn modelId="{8FDC6BD9-4FF6-4D93-994D-54E77D644F72}" type="presParOf" srcId="{510A2C96-CAE0-4A81-9074-342BB05D27E1}" destId="{E64943D7-226F-4F0C-911E-40D8D4825687}" srcOrd="3" destOrd="0" presId="urn:microsoft.com/office/officeart/2005/8/layout/orgChart1"/>
    <dgm:cxn modelId="{03C37223-EFAD-4813-B620-E3094EFA3ECD}" type="presParOf" srcId="{E64943D7-226F-4F0C-911E-40D8D4825687}" destId="{0793E941-CF6F-4970-9596-25D6B42F645A}" srcOrd="0" destOrd="0" presId="urn:microsoft.com/office/officeart/2005/8/layout/orgChart1"/>
    <dgm:cxn modelId="{C4124B4D-8A63-467F-9724-EB0E3D82673D}" type="presParOf" srcId="{0793E941-CF6F-4970-9596-25D6B42F645A}" destId="{DF557310-62FD-41E5-B51C-76F0BC220EBD}" srcOrd="0" destOrd="0" presId="urn:microsoft.com/office/officeart/2005/8/layout/orgChart1"/>
    <dgm:cxn modelId="{8EADDBDD-DD59-4D3B-BC5B-22BCB2572254}" type="presParOf" srcId="{0793E941-CF6F-4970-9596-25D6B42F645A}" destId="{40731893-5624-4147-A8C6-245889A05497}" srcOrd="1" destOrd="0" presId="urn:microsoft.com/office/officeart/2005/8/layout/orgChart1"/>
    <dgm:cxn modelId="{4508A16F-4F50-448E-9833-B8E0EEFAB2AD}" type="presParOf" srcId="{E64943D7-226F-4F0C-911E-40D8D4825687}" destId="{AD51106C-1A58-408C-BB5E-769C20D34404}" srcOrd="1" destOrd="0" presId="urn:microsoft.com/office/officeart/2005/8/layout/orgChart1"/>
    <dgm:cxn modelId="{2350B795-ABD2-4AEB-9E53-C7D764EE3268}" type="presParOf" srcId="{AD51106C-1A58-408C-BB5E-769C20D34404}" destId="{41733E75-0230-42C0-922A-04E963818B07}" srcOrd="0" destOrd="0" presId="urn:microsoft.com/office/officeart/2005/8/layout/orgChart1"/>
    <dgm:cxn modelId="{790BEEF5-ED8E-4284-861F-671DAFC98CC9}" type="presParOf" srcId="{AD51106C-1A58-408C-BB5E-769C20D34404}" destId="{1704D0A0-CE3D-4632-9636-951A1EDFA027}" srcOrd="1" destOrd="0" presId="urn:microsoft.com/office/officeart/2005/8/layout/orgChart1"/>
    <dgm:cxn modelId="{8238C368-6186-4CD1-BA36-6A9AECBC0C3C}" type="presParOf" srcId="{1704D0A0-CE3D-4632-9636-951A1EDFA027}" destId="{BE6AFB7F-B20C-4598-B25A-4C61B18C3C49}" srcOrd="0" destOrd="0" presId="urn:microsoft.com/office/officeart/2005/8/layout/orgChart1"/>
    <dgm:cxn modelId="{721ABAD0-219F-4F2E-9AD6-AE0D2E6CE164}" type="presParOf" srcId="{BE6AFB7F-B20C-4598-B25A-4C61B18C3C49}" destId="{72308BE0-8D0A-4155-BA1A-8DC1950E76B2}" srcOrd="0" destOrd="0" presId="urn:microsoft.com/office/officeart/2005/8/layout/orgChart1"/>
    <dgm:cxn modelId="{68C1E805-67AA-417F-8401-D75B7F7BF599}" type="presParOf" srcId="{BE6AFB7F-B20C-4598-B25A-4C61B18C3C49}" destId="{032568C5-044C-4F16-9ABA-807C153EAD69}" srcOrd="1" destOrd="0" presId="urn:microsoft.com/office/officeart/2005/8/layout/orgChart1"/>
    <dgm:cxn modelId="{76F30501-EF00-4831-97F7-A7A7E062A2C8}" type="presParOf" srcId="{1704D0A0-CE3D-4632-9636-951A1EDFA027}" destId="{07E72ECF-AE28-46C2-8D05-999E01356D28}" srcOrd="1" destOrd="0" presId="urn:microsoft.com/office/officeart/2005/8/layout/orgChart1"/>
    <dgm:cxn modelId="{C0F54AED-0636-4564-9695-F1675A0EE471}" type="presParOf" srcId="{1704D0A0-CE3D-4632-9636-951A1EDFA027}" destId="{FEA92FE2-AB66-4A88-A865-B12C2E2E4ED5}" srcOrd="2" destOrd="0" presId="urn:microsoft.com/office/officeart/2005/8/layout/orgChart1"/>
    <dgm:cxn modelId="{3B436695-1701-44D1-B9C1-04EC7E40B9E0}" type="presParOf" srcId="{AD51106C-1A58-408C-BB5E-769C20D34404}" destId="{FBFCA370-D4B0-43EB-A785-E074051BB501}" srcOrd="2" destOrd="0" presId="urn:microsoft.com/office/officeart/2005/8/layout/orgChart1"/>
    <dgm:cxn modelId="{EB4FE8A0-D973-49DE-83DD-342BD293EECC}" type="presParOf" srcId="{AD51106C-1A58-408C-BB5E-769C20D34404}" destId="{3968D3DF-0663-4FFE-8F63-1F2AF468895D}" srcOrd="3" destOrd="0" presId="urn:microsoft.com/office/officeart/2005/8/layout/orgChart1"/>
    <dgm:cxn modelId="{22F67F04-45E7-4948-B153-914AC40A8DA2}" type="presParOf" srcId="{3968D3DF-0663-4FFE-8F63-1F2AF468895D}" destId="{2ADBC625-E898-4B65-8958-37C3F6B2AED1}" srcOrd="0" destOrd="0" presId="urn:microsoft.com/office/officeart/2005/8/layout/orgChart1"/>
    <dgm:cxn modelId="{4A697784-43E3-46A5-B99C-307C0658C30F}" type="presParOf" srcId="{2ADBC625-E898-4B65-8958-37C3F6B2AED1}" destId="{33A26D72-3F4A-44B3-906A-85B6536DE2EB}" srcOrd="0" destOrd="0" presId="urn:microsoft.com/office/officeart/2005/8/layout/orgChart1"/>
    <dgm:cxn modelId="{AD8B402E-64B1-46A3-9394-AB835C774F0D}" type="presParOf" srcId="{2ADBC625-E898-4B65-8958-37C3F6B2AED1}" destId="{221B7DFD-3AB3-4A0C-B212-D4C0CEECB0A9}" srcOrd="1" destOrd="0" presId="urn:microsoft.com/office/officeart/2005/8/layout/orgChart1"/>
    <dgm:cxn modelId="{0BC68A58-6AB3-456E-992F-61806CA96F94}" type="presParOf" srcId="{3968D3DF-0663-4FFE-8F63-1F2AF468895D}" destId="{ED269FB5-0C35-487C-8B07-186CE84755CE}" srcOrd="1" destOrd="0" presId="urn:microsoft.com/office/officeart/2005/8/layout/orgChart1"/>
    <dgm:cxn modelId="{AFEA5CC1-1985-4AF1-A0F5-DF21A41FEE18}" type="presParOf" srcId="{3968D3DF-0663-4FFE-8F63-1F2AF468895D}" destId="{B2040D57-878A-4A67-A7A8-D2904309189D}" srcOrd="2" destOrd="0" presId="urn:microsoft.com/office/officeart/2005/8/layout/orgChart1"/>
    <dgm:cxn modelId="{C51CDB60-C1E2-4BE4-A318-8891970F62D5}" type="presParOf" srcId="{AD51106C-1A58-408C-BB5E-769C20D34404}" destId="{3DD65B21-FE39-4AA3-ABFA-45E59A0AE946}" srcOrd="4" destOrd="0" presId="urn:microsoft.com/office/officeart/2005/8/layout/orgChart1"/>
    <dgm:cxn modelId="{6F6B8E07-47B9-4654-8618-7D2F2830168C}" type="presParOf" srcId="{AD51106C-1A58-408C-BB5E-769C20D34404}" destId="{053D7E86-1810-4E88-A861-3E76555479F1}" srcOrd="5" destOrd="0" presId="urn:microsoft.com/office/officeart/2005/8/layout/orgChart1"/>
    <dgm:cxn modelId="{74613FBC-8AB4-4AEE-B54D-421CEDAD7728}" type="presParOf" srcId="{053D7E86-1810-4E88-A861-3E76555479F1}" destId="{1D54FF6F-F611-4341-995C-9C65357CE518}" srcOrd="0" destOrd="0" presId="urn:microsoft.com/office/officeart/2005/8/layout/orgChart1"/>
    <dgm:cxn modelId="{537025F4-C3D1-44F1-9F26-4C6191C9BB64}" type="presParOf" srcId="{1D54FF6F-F611-4341-995C-9C65357CE518}" destId="{1AFD1139-44BC-440B-844A-58832852A2AA}" srcOrd="0" destOrd="0" presId="urn:microsoft.com/office/officeart/2005/8/layout/orgChart1"/>
    <dgm:cxn modelId="{57933916-767E-46C4-A7FE-B6D3EC8C256A}" type="presParOf" srcId="{1D54FF6F-F611-4341-995C-9C65357CE518}" destId="{8D12BD34-5E34-4B13-9070-DE8AEECF5884}" srcOrd="1" destOrd="0" presId="urn:microsoft.com/office/officeart/2005/8/layout/orgChart1"/>
    <dgm:cxn modelId="{36A71EE4-FAB7-477E-98A6-6F85B1DAA935}" type="presParOf" srcId="{053D7E86-1810-4E88-A861-3E76555479F1}" destId="{2C7AC985-4064-4F2E-A0D5-42F714F71257}" srcOrd="1" destOrd="0" presId="urn:microsoft.com/office/officeart/2005/8/layout/orgChart1"/>
    <dgm:cxn modelId="{A7B3C164-EAF7-4ED8-9E71-9CED93F0A5FB}" type="presParOf" srcId="{053D7E86-1810-4E88-A861-3E76555479F1}" destId="{F500A0DF-988D-4FC6-8EE8-EB8466ECAF79}" srcOrd="2" destOrd="0" presId="urn:microsoft.com/office/officeart/2005/8/layout/orgChart1"/>
    <dgm:cxn modelId="{61D21875-F610-4FCA-BFFE-74329539C4CB}" type="presParOf" srcId="{E64943D7-226F-4F0C-911E-40D8D4825687}" destId="{294D1487-FB3B-49DD-A097-22A5AE0AFADA}" srcOrd="2" destOrd="0" presId="urn:microsoft.com/office/officeart/2005/8/layout/orgChart1"/>
    <dgm:cxn modelId="{27016D4F-9728-40E3-A9F6-E65B24AB6552}" type="presParOf" srcId="{510A2C96-CAE0-4A81-9074-342BB05D27E1}" destId="{FE918656-B1F0-4B2F-9E99-6A99BDEFDF01}" srcOrd="4" destOrd="0" presId="urn:microsoft.com/office/officeart/2005/8/layout/orgChart1"/>
    <dgm:cxn modelId="{B9151855-C8AF-4534-B77D-3D13423EB81B}" type="presParOf" srcId="{510A2C96-CAE0-4A81-9074-342BB05D27E1}" destId="{65FE05D2-52DE-47A8-9310-D579B15AAB5B}" srcOrd="5" destOrd="0" presId="urn:microsoft.com/office/officeart/2005/8/layout/orgChart1"/>
    <dgm:cxn modelId="{D71518BE-3F39-4C30-873E-3AA646833B43}" type="presParOf" srcId="{65FE05D2-52DE-47A8-9310-D579B15AAB5B}" destId="{FE28915E-942D-4D74-9966-7E211A9335CC}" srcOrd="0" destOrd="0" presId="urn:microsoft.com/office/officeart/2005/8/layout/orgChart1"/>
    <dgm:cxn modelId="{3A0DAC4C-73AD-4FB9-AE2A-283D951FD0D6}" type="presParOf" srcId="{FE28915E-942D-4D74-9966-7E211A9335CC}" destId="{991DC006-E88D-402F-AFAE-0572D5BDD0F6}" srcOrd="0" destOrd="0" presId="urn:microsoft.com/office/officeart/2005/8/layout/orgChart1"/>
    <dgm:cxn modelId="{04DB6B87-FAE3-42EF-B926-DAE824B7EC30}" type="presParOf" srcId="{FE28915E-942D-4D74-9966-7E211A9335CC}" destId="{2A1EA2CC-456C-4DC4-92F2-C553523F28E2}" srcOrd="1" destOrd="0" presId="urn:microsoft.com/office/officeart/2005/8/layout/orgChart1"/>
    <dgm:cxn modelId="{B72F9F8E-5038-43BA-9BC7-32C2C92994BA}" type="presParOf" srcId="{65FE05D2-52DE-47A8-9310-D579B15AAB5B}" destId="{C618D2E0-6287-4EC0-BB39-C33B2CE5F4DC}" srcOrd="1" destOrd="0" presId="urn:microsoft.com/office/officeart/2005/8/layout/orgChart1"/>
    <dgm:cxn modelId="{1FD1F482-2F44-4F00-A2F9-42AA6ACB6E08}" type="presParOf" srcId="{C618D2E0-6287-4EC0-BB39-C33B2CE5F4DC}" destId="{DF83E668-24D3-4B04-84EB-7FB36205D12B}" srcOrd="0" destOrd="0" presId="urn:microsoft.com/office/officeart/2005/8/layout/orgChart1"/>
    <dgm:cxn modelId="{EC2A0E93-46C9-4AFF-9CDC-78FAA89EAF2C}" type="presParOf" srcId="{C618D2E0-6287-4EC0-BB39-C33B2CE5F4DC}" destId="{00421C55-BFA9-44D8-A3BA-014809C86220}" srcOrd="1" destOrd="0" presId="urn:microsoft.com/office/officeart/2005/8/layout/orgChart1"/>
    <dgm:cxn modelId="{589F957A-A6D8-41B4-9616-FE39943FED32}" type="presParOf" srcId="{00421C55-BFA9-44D8-A3BA-014809C86220}" destId="{F8D5750E-723F-44C7-B2A4-5BDE9F54361F}" srcOrd="0" destOrd="0" presId="urn:microsoft.com/office/officeart/2005/8/layout/orgChart1"/>
    <dgm:cxn modelId="{9FFAE584-4601-4F85-9740-8A9EECB05831}" type="presParOf" srcId="{F8D5750E-723F-44C7-B2A4-5BDE9F54361F}" destId="{3A5C0472-4081-42C3-9090-6107F4E03B19}" srcOrd="0" destOrd="0" presId="urn:microsoft.com/office/officeart/2005/8/layout/orgChart1"/>
    <dgm:cxn modelId="{2BECCD8A-E21E-42D3-9B63-B45863A4A496}" type="presParOf" srcId="{F8D5750E-723F-44C7-B2A4-5BDE9F54361F}" destId="{6F8F6B54-3208-441C-ADB9-1B7631BEC30E}" srcOrd="1" destOrd="0" presId="urn:microsoft.com/office/officeart/2005/8/layout/orgChart1"/>
    <dgm:cxn modelId="{4D413650-3DBB-497A-9F1B-BB4CBEAC51E3}" type="presParOf" srcId="{00421C55-BFA9-44D8-A3BA-014809C86220}" destId="{8A7F4B2F-AF57-478B-AC0C-090BC6A43217}" srcOrd="1" destOrd="0" presId="urn:microsoft.com/office/officeart/2005/8/layout/orgChart1"/>
    <dgm:cxn modelId="{53E4897A-DE34-4F11-BB37-C06322FCF714}" type="presParOf" srcId="{00421C55-BFA9-44D8-A3BA-014809C86220}" destId="{C29C7B0D-E514-43D3-91BA-8F2D569E765D}" srcOrd="2" destOrd="0" presId="urn:microsoft.com/office/officeart/2005/8/layout/orgChart1"/>
    <dgm:cxn modelId="{1788E6D0-FFA2-4C54-A566-D49833BA2AC6}" type="presParOf" srcId="{65FE05D2-52DE-47A8-9310-D579B15AAB5B}" destId="{E6F37F36-F313-4307-A34D-A922409AC071}" srcOrd="2" destOrd="0" presId="urn:microsoft.com/office/officeart/2005/8/layout/orgChart1"/>
    <dgm:cxn modelId="{3423D981-C608-4875-9C5C-D0612336C3FC}" type="presParOf" srcId="{510A2C96-CAE0-4A81-9074-342BB05D27E1}" destId="{FEFA8566-F8C6-4887-8CA2-6DFFA22F0CF4}" srcOrd="6" destOrd="0" presId="urn:microsoft.com/office/officeart/2005/8/layout/orgChart1"/>
    <dgm:cxn modelId="{8E138346-BFC8-499B-B2B5-EAEC79D1E5E3}" type="presParOf" srcId="{510A2C96-CAE0-4A81-9074-342BB05D27E1}" destId="{8B73B26A-E800-4B86-B598-118B6D4CC145}" srcOrd="7" destOrd="0" presId="urn:microsoft.com/office/officeart/2005/8/layout/orgChart1"/>
    <dgm:cxn modelId="{092173EE-37A9-458A-9D42-2B4C6582872B}" type="presParOf" srcId="{8B73B26A-E800-4B86-B598-118B6D4CC145}" destId="{EF779BC1-4FED-4B9B-8F28-973404E2071B}" srcOrd="0" destOrd="0" presId="urn:microsoft.com/office/officeart/2005/8/layout/orgChart1"/>
    <dgm:cxn modelId="{7EDAA6C0-870D-42FE-BF1B-D6C3A48700FC}" type="presParOf" srcId="{EF779BC1-4FED-4B9B-8F28-973404E2071B}" destId="{9C481DC7-FB26-44CA-A395-72EC48C65A69}" srcOrd="0" destOrd="0" presId="urn:microsoft.com/office/officeart/2005/8/layout/orgChart1"/>
    <dgm:cxn modelId="{C7032C73-C052-4E33-872D-B1F58992EC8D}" type="presParOf" srcId="{EF779BC1-4FED-4B9B-8F28-973404E2071B}" destId="{B0329814-A11F-40B4-8636-DD969F3DFD81}" srcOrd="1" destOrd="0" presId="urn:microsoft.com/office/officeart/2005/8/layout/orgChart1"/>
    <dgm:cxn modelId="{417DE52F-3A21-4DB6-847D-6CE3283633D9}" type="presParOf" srcId="{8B73B26A-E800-4B86-B598-118B6D4CC145}" destId="{F91183CF-F2AD-4782-8548-1DCF3FEC78E4}" srcOrd="1" destOrd="0" presId="urn:microsoft.com/office/officeart/2005/8/layout/orgChart1"/>
    <dgm:cxn modelId="{BFC865A8-7FE9-4358-8E21-A26017D397A5}" type="presParOf" srcId="{8B73B26A-E800-4B86-B598-118B6D4CC145}" destId="{2C58C0FE-DC46-4D3A-B706-96D1A9D7FF78}" srcOrd="2" destOrd="0" presId="urn:microsoft.com/office/officeart/2005/8/layout/orgChart1"/>
    <dgm:cxn modelId="{81DB7FBB-0B90-45DF-A6DC-0376C1DFFD4E}" type="presParOf" srcId="{5B12358A-36E2-4293-BFEF-E9242B68A072}" destId="{E1EA49C6-4C79-46E4-A242-9260076376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898BBC-6D7D-4770-85A4-2468A7390C1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92081E-2F29-40E7-99BD-95BB3ABB665B}">
      <dgm:prSet custT="1"/>
      <dgm:spPr/>
      <dgm:t>
        <a:bodyPr/>
        <a:lstStyle/>
        <a:p>
          <a:r>
            <a:rPr lang="en-US" sz="4000" dirty="0" smtClean="0">
              <a:latin typeface="Arial" panose="020B0604020202020204" pitchFamily="34" charset="0"/>
              <a:cs typeface="Arial" panose="020B0604020202020204" pitchFamily="34" charset="0"/>
            </a:rPr>
            <a:t>OLT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C8D036-ACB5-417D-8786-29D33E921032}" type="parTrans" cxnId="{1EC3ECBE-A16E-489D-8240-2058F4E918C2}">
      <dgm:prSet/>
      <dgm:spPr/>
      <dgm:t>
        <a:bodyPr/>
        <a:lstStyle/>
        <a:p>
          <a:endParaRPr lang="en-US"/>
        </a:p>
      </dgm:t>
    </dgm:pt>
    <dgm:pt modelId="{07317197-8F39-4412-956F-54BBADB2A1C8}" type="sibTrans" cxnId="{1EC3ECBE-A16E-489D-8240-2058F4E918C2}">
      <dgm:prSet/>
      <dgm:spPr/>
      <dgm:t>
        <a:bodyPr/>
        <a:lstStyle/>
        <a:p>
          <a:endParaRPr lang="en-US"/>
        </a:p>
      </dgm:t>
    </dgm:pt>
    <dgm:pt modelId="{51AD8B24-AC58-4D53-BCDF-CEF341E0AF01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Maria Hattersley </a:t>
          </a:r>
        </a:p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Key Stage Leader – EYFS/KS1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10DEB-D25A-4E50-8640-3F048C75E2C6}" type="parTrans" cxnId="{353A5484-54AA-4664-A040-DFE7E0C5193B}">
      <dgm:prSet/>
      <dgm:spPr/>
      <dgm:t>
        <a:bodyPr/>
        <a:lstStyle/>
        <a:p>
          <a:endParaRPr lang="en-US"/>
        </a:p>
      </dgm:t>
    </dgm:pt>
    <dgm:pt modelId="{8170784D-9E47-4B64-B226-D54D8EE9D2FB}" type="sibTrans" cxnId="{353A5484-54AA-4664-A040-DFE7E0C5193B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49A218-BDCC-4242-8262-BD961A7C701B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Matthew Lyons Key Stage Leader – KS4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6041AE-DA8A-417B-9AB3-E9A7A14EBC6C}" type="parTrans" cxnId="{90366FA9-6FDA-4FE0-96DB-7CEFC26373C5}">
      <dgm:prSet/>
      <dgm:spPr/>
      <dgm:t>
        <a:bodyPr/>
        <a:lstStyle/>
        <a:p>
          <a:endParaRPr lang="en-US"/>
        </a:p>
      </dgm:t>
    </dgm:pt>
    <dgm:pt modelId="{D3D56177-0812-4ACA-8DC8-6C9AA70EA7AE}" type="sibTrans" cxnId="{90366FA9-6FDA-4FE0-96DB-7CEFC26373C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5A108F-F999-45A8-A3FE-260261167224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Richard Hodgson</a:t>
          </a:r>
        </a:p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Key Stage Leader – KS3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FC94B-5051-4A23-8A31-118706242827}" type="parTrans" cxnId="{AFDBEBAB-8AD0-439F-BFBD-E4411D32A02F}">
      <dgm:prSet/>
      <dgm:spPr/>
      <dgm:t>
        <a:bodyPr/>
        <a:lstStyle/>
        <a:p>
          <a:endParaRPr lang="en-US"/>
        </a:p>
      </dgm:t>
    </dgm:pt>
    <dgm:pt modelId="{B5418EDC-9293-49B0-B49C-476A98CC6E61}" type="sibTrans" cxnId="{AFDBEBAB-8AD0-439F-BFBD-E4411D32A02F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FE32D3-A4D8-4CE9-B707-29BA4301432F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Ryan Mason</a:t>
          </a:r>
        </a:p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Key Stage Leader – KS5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FA5D78-2ED1-4BB7-AB63-D155C20CA5B2}" type="parTrans" cxnId="{4BC2B5C2-FE09-475D-83D9-068D6EF3AEB6}">
      <dgm:prSet/>
      <dgm:spPr/>
      <dgm:t>
        <a:bodyPr/>
        <a:lstStyle/>
        <a:p>
          <a:endParaRPr lang="en-US"/>
        </a:p>
      </dgm:t>
    </dgm:pt>
    <dgm:pt modelId="{244D7028-4035-444F-AF4C-A2B18BB95BAF}" type="sibTrans" cxnId="{4BC2B5C2-FE09-475D-83D9-068D6EF3AEB6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3DC7CA-92E8-4AC6-9AC0-5E5C504D654B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Ian Weston Facilities Manager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64011-2DD2-4305-9D0A-23B2A413EC2F}" type="parTrans" cxnId="{2A261C54-8D9A-427E-B75E-23B15A5F3CCD}">
      <dgm:prSet/>
      <dgm:spPr/>
      <dgm:t>
        <a:bodyPr/>
        <a:lstStyle/>
        <a:p>
          <a:endParaRPr lang="en-US"/>
        </a:p>
      </dgm:t>
    </dgm:pt>
    <dgm:pt modelId="{28EC394C-BF56-4D33-A402-F3C4DAFF3E3E}" type="sibTrans" cxnId="{2A261C54-8D9A-427E-B75E-23B15A5F3CC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4DEE30-764F-458B-9EB9-72F3F9A699E4}">
      <dgm:prSet custT="1"/>
      <dgm:spPr/>
      <dgm:t>
        <a:bodyPr/>
        <a:lstStyle/>
        <a:p>
          <a:r>
            <a:rPr lang="en-US" sz="115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Nathan Fernyhough Employability </a:t>
          </a:r>
        </a:p>
        <a:p>
          <a:r>
            <a:rPr lang="en-US" sz="12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Manager</a:t>
          </a:r>
          <a:endParaRPr lang="en-US" sz="1200" i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5DB4D-BDD8-4212-A11D-E7DDD99D717F}" type="parTrans" cxnId="{1526FF0F-5F56-43F9-BE60-7A588AF1A3E4}">
      <dgm:prSet/>
      <dgm:spPr/>
      <dgm:t>
        <a:bodyPr/>
        <a:lstStyle/>
        <a:p>
          <a:endParaRPr lang="en-US"/>
        </a:p>
      </dgm:t>
    </dgm:pt>
    <dgm:pt modelId="{3D43141F-E2F2-4EA4-A401-75DBA6DA628C}" type="sibTrans" cxnId="{1526FF0F-5F56-43F9-BE60-7A588AF1A3E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DB7A4A-4480-4524-B9D0-48C3AB13F13B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Jennie Shipley Data Manager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478586-5C93-44DC-9033-98A63257BE17}" type="sibTrans" cxnId="{E1C077B8-E6BE-4B28-B28D-520E492CE153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409FC-41CE-4D5B-820E-516A8D9ABB9C}" type="parTrans" cxnId="{E1C077B8-E6BE-4B28-B28D-520E492CE153}">
      <dgm:prSet/>
      <dgm:spPr/>
      <dgm:t>
        <a:bodyPr/>
        <a:lstStyle/>
        <a:p>
          <a:endParaRPr lang="en-US"/>
        </a:p>
      </dgm:t>
    </dgm:pt>
    <dgm:pt modelId="{2EEE7827-BC5C-4EA5-ABF3-86E2F074C118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Keri Myers</a:t>
          </a:r>
        </a:p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Office Manager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52A98-604E-47ED-9C91-447C7FB9DA71}" type="parTrans" cxnId="{60768876-6428-4984-80F3-88514D107857}">
      <dgm:prSet/>
      <dgm:spPr/>
      <dgm:t>
        <a:bodyPr/>
        <a:lstStyle/>
        <a:p>
          <a:endParaRPr lang="en-US"/>
        </a:p>
      </dgm:t>
    </dgm:pt>
    <dgm:pt modelId="{086990F0-618F-43D3-9E1D-9F31E700E126}" type="sibTrans" cxnId="{60768876-6428-4984-80F3-88514D107857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798BFF-DAAC-4A53-A023-CC75449F6622}">
      <dgm:prSet custT="1"/>
      <dgm:spPr/>
      <dgm:t>
        <a:bodyPr/>
        <a:lstStyle/>
        <a:p>
          <a:r>
            <a:rPr lang="en-US" sz="1200" i="1" dirty="0" smtClean="0">
              <a:latin typeface="Arial" panose="020B0604020202020204" pitchFamily="34" charset="0"/>
              <a:cs typeface="Arial" panose="020B0604020202020204" pitchFamily="34" charset="0"/>
            </a:rPr>
            <a:t>IT Manager</a:t>
          </a:r>
          <a:endParaRPr lang="en-US" sz="12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AF196-BF81-4103-95FD-73476AC21C14}" type="parTrans" cxnId="{32703BB4-6EA3-441C-94D8-C68811898A0D}">
      <dgm:prSet/>
      <dgm:spPr/>
      <dgm:t>
        <a:bodyPr/>
        <a:lstStyle/>
        <a:p>
          <a:endParaRPr lang="en-US"/>
        </a:p>
      </dgm:t>
    </dgm:pt>
    <dgm:pt modelId="{C691059A-660D-4670-971D-807C9C621F99}" type="sibTrans" cxnId="{32703BB4-6EA3-441C-94D8-C68811898A0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2D78D8-5D65-4A0E-8B07-86280E7F4C28}">
      <dgm:prSet custT="1"/>
      <dgm:spPr/>
      <dgm:t>
        <a:bodyPr/>
        <a:lstStyle/>
        <a:p>
          <a:r>
            <a:rPr lang="en-US" sz="12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Claire Welch</a:t>
          </a:r>
        </a:p>
        <a:p>
          <a:r>
            <a:rPr lang="en-US" sz="12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Positive </a:t>
          </a:r>
          <a:r>
            <a:rPr lang="en-US" sz="1200" i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Behaviour</a:t>
          </a:r>
          <a:r>
            <a:rPr lang="en-US" sz="12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Support Leader</a:t>
          </a:r>
          <a:endParaRPr lang="en-US" sz="1150" i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A3749F-3733-479B-972C-92CCB3492DAD}" type="parTrans" cxnId="{501441D3-5567-4B29-B75A-3F8C2B40D0BA}">
      <dgm:prSet/>
      <dgm:spPr/>
      <dgm:t>
        <a:bodyPr/>
        <a:lstStyle/>
        <a:p>
          <a:endParaRPr lang="en-US"/>
        </a:p>
      </dgm:t>
    </dgm:pt>
    <dgm:pt modelId="{7BD43ACF-4FA7-49CA-BCE2-6024C07505E7}" type="sibTrans" cxnId="{501441D3-5567-4B29-B75A-3F8C2B40D0BA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6BD2B1-6B17-49A3-A324-79515EA0CEA5}">
      <dgm:prSet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Laura Gibney Key Stage Leader – KS2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CB08CD-2CFC-4229-827B-81B064CF0FB3}" type="parTrans" cxnId="{B573F050-AAD3-426E-9F43-55BC8B71A323}">
      <dgm:prSet/>
      <dgm:spPr/>
      <dgm:t>
        <a:bodyPr/>
        <a:lstStyle/>
        <a:p>
          <a:endParaRPr lang="en-US"/>
        </a:p>
      </dgm:t>
    </dgm:pt>
    <dgm:pt modelId="{B9E82F2C-01A6-40EE-B677-B8DFD01DD4EB}" type="sibTrans" cxnId="{B573F050-AAD3-426E-9F43-55BC8B71A323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8C0C50-1C82-45C3-8561-8B20D3715BDC}" type="pres">
      <dgm:prSet presAssocID="{A8898BBC-6D7D-4770-85A4-2468A7390C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CC8892-573A-4E9E-B491-A2FABAD46677}" type="pres">
      <dgm:prSet presAssocID="{9592081E-2F29-40E7-99BD-95BB3ABB665B}" presName="centerShape" presStyleLbl="node0" presStyleIdx="0" presStyleCnt="1" custScaleX="168832" custScaleY="173743"/>
      <dgm:spPr/>
      <dgm:t>
        <a:bodyPr/>
        <a:lstStyle/>
        <a:p>
          <a:endParaRPr lang="en-US"/>
        </a:p>
      </dgm:t>
    </dgm:pt>
    <dgm:pt modelId="{4EF52902-FD20-411E-80D1-7511A44D99C2}" type="pres">
      <dgm:prSet presAssocID="{51AD8B24-AC58-4D53-BCDF-CEF341E0AF01}" presName="node" presStyleLbl="node1" presStyleIdx="0" presStyleCnt="11" custScaleX="142178" custScaleY="138214" custRadScaleRad="99510" custRadScaleInc="36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DD670-D8D9-4206-A093-902F93F9B54B}" type="pres">
      <dgm:prSet presAssocID="{51AD8B24-AC58-4D53-BCDF-CEF341E0AF01}" presName="dummy" presStyleCnt="0"/>
      <dgm:spPr/>
    </dgm:pt>
    <dgm:pt modelId="{E8189323-B1C2-4212-9952-BDEB8ECC226D}" type="pres">
      <dgm:prSet presAssocID="{8170784D-9E47-4B64-B226-D54D8EE9D2FB}" presName="sibTrans" presStyleLbl="sibTrans2D1" presStyleIdx="0" presStyleCnt="11"/>
      <dgm:spPr/>
      <dgm:t>
        <a:bodyPr/>
        <a:lstStyle/>
        <a:p>
          <a:endParaRPr lang="en-US"/>
        </a:p>
      </dgm:t>
    </dgm:pt>
    <dgm:pt modelId="{0AB9F4B1-03AB-428D-B7C9-67813647630D}" type="pres">
      <dgm:prSet presAssocID="{306BD2B1-6B17-49A3-A324-79515EA0CEA5}" presName="node" presStyleLbl="node1" presStyleIdx="1" presStyleCnt="11" custScaleX="131741" custScaleY="135507" custRadScaleRad="100660" custRadScaleInc="22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2641B-BC57-4BA3-ACE8-6D40553B3CBC}" type="pres">
      <dgm:prSet presAssocID="{306BD2B1-6B17-49A3-A324-79515EA0CEA5}" presName="dummy" presStyleCnt="0"/>
      <dgm:spPr/>
    </dgm:pt>
    <dgm:pt modelId="{1BD0B554-54BE-4558-8C4B-8206A4F1AFC6}" type="pres">
      <dgm:prSet presAssocID="{B9E82F2C-01A6-40EE-B677-B8DFD01DD4EB}" presName="sibTrans" presStyleLbl="sibTrans2D1" presStyleIdx="1" presStyleCnt="11"/>
      <dgm:spPr/>
      <dgm:t>
        <a:bodyPr/>
        <a:lstStyle/>
        <a:p>
          <a:endParaRPr lang="en-US"/>
        </a:p>
      </dgm:t>
    </dgm:pt>
    <dgm:pt modelId="{0114AA8E-D8B2-470C-A898-60E96C92F6D4}" type="pres">
      <dgm:prSet presAssocID="{E65A108F-F999-45A8-A3FE-260261167224}" presName="node" presStyleLbl="node1" presStyleIdx="2" presStyleCnt="11" custScaleX="131167" custScaleY="129306" custRadScaleRad="101031" custRadScaleInc="20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0AEC6-00D5-469F-9FFC-F45B63FFF204}" type="pres">
      <dgm:prSet presAssocID="{E65A108F-F999-45A8-A3FE-260261167224}" presName="dummy" presStyleCnt="0"/>
      <dgm:spPr/>
    </dgm:pt>
    <dgm:pt modelId="{7EF18658-9C5D-4992-935E-F457DB678149}" type="pres">
      <dgm:prSet presAssocID="{B5418EDC-9293-49B0-B49C-476A98CC6E61}" presName="sibTrans" presStyleLbl="sibTrans2D1" presStyleIdx="2" presStyleCnt="11"/>
      <dgm:spPr/>
      <dgm:t>
        <a:bodyPr/>
        <a:lstStyle/>
        <a:p>
          <a:endParaRPr lang="en-US"/>
        </a:p>
      </dgm:t>
    </dgm:pt>
    <dgm:pt modelId="{A0ABD123-5EDF-47A7-B860-B4BE6C8F86BC}" type="pres">
      <dgm:prSet presAssocID="{DF49A218-BDCC-4242-8262-BD961A7C701B}" presName="node" presStyleLbl="node1" presStyleIdx="3" presStyleCnt="11" custScaleX="120710" custScaleY="125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95330-56A9-4D71-850D-4B583D0E4A8B}" type="pres">
      <dgm:prSet presAssocID="{DF49A218-BDCC-4242-8262-BD961A7C701B}" presName="dummy" presStyleCnt="0"/>
      <dgm:spPr/>
    </dgm:pt>
    <dgm:pt modelId="{C8955227-C50A-4B8C-A871-7B6E9E560376}" type="pres">
      <dgm:prSet presAssocID="{D3D56177-0812-4ACA-8DC8-6C9AA70EA7AE}" presName="sibTrans" presStyleLbl="sibTrans2D1" presStyleIdx="3" presStyleCnt="11"/>
      <dgm:spPr/>
      <dgm:t>
        <a:bodyPr/>
        <a:lstStyle/>
        <a:p>
          <a:endParaRPr lang="en-US"/>
        </a:p>
      </dgm:t>
    </dgm:pt>
    <dgm:pt modelId="{29E7979B-8746-43BF-AC0E-C5FFC4B1A935}" type="pres">
      <dgm:prSet presAssocID="{D9FE32D3-A4D8-4CE9-B707-29BA4301432F}" presName="node" presStyleLbl="node1" presStyleIdx="4" presStyleCnt="11" custScaleX="127592" custScaleY="117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C299D-3B7D-439D-90AE-4C6ED563CB12}" type="pres">
      <dgm:prSet presAssocID="{D9FE32D3-A4D8-4CE9-B707-29BA4301432F}" presName="dummy" presStyleCnt="0"/>
      <dgm:spPr/>
    </dgm:pt>
    <dgm:pt modelId="{947A5B6C-8594-4139-BC51-87152FE35D76}" type="pres">
      <dgm:prSet presAssocID="{244D7028-4035-444F-AF4C-A2B18BB95BAF}" presName="sibTrans" presStyleLbl="sibTrans2D1" presStyleIdx="4" presStyleCnt="11"/>
      <dgm:spPr/>
      <dgm:t>
        <a:bodyPr/>
        <a:lstStyle/>
        <a:p>
          <a:endParaRPr lang="en-US"/>
        </a:p>
      </dgm:t>
    </dgm:pt>
    <dgm:pt modelId="{DA608510-09EF-42C0-8B1F-AE8256CF7CA5}" type="pres">
      <dgm:prSet presAssocID="{964DEE30-764F-458B-9EB9-72F3F9A699E4}" presName="node" presStyleLbl="node1" presStyleIdx="5" presStyleCnt="11" custScaleX="157772" custScaleY="131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BCAC4-129C-4389-B38D-F6B60F077FE1}" type="pres">
      <dgm:prSet presAssocID="{964DEE30-764F-458B-9EB9-72F3F9A699E4}" presName="dummy" presStyleCnt="0"/>
      <dgm:spPr/>
    </dgm:pt>
    <dgm:pt modelId="{2D747677-AB64-45CD-B99D-5F33AFD4FD0B}" type="pres">
      <dgm:prSet presAssocID="{3D43141F-E2F2-4EA4-A401-75DBA6DA628C}" presName="sibTrans" presStyleLbl="sibTrans2D1" presStyleIdx="5" presStyleCnt="11"/>
      <dgm:spPr/>
      <dgm:t>
        <a:bodyPr/>
        <a:lstStyle/>
        <a:p>
          <a:endParaRPr lang="en-US"/>
        </a:p>
      </dgm:t>
    </dgm:pt>
    <dgm:pt modelId="{CDF773F6-8435-47AC-A38B-2E48BCC217D5}" type="pres">
      <dgm:prSet presAssocID="{18DB7A4A-4480-4524-B9D0-48C3AB13F13B}" presName="node" presStyleLbl="node1" presStyleIdx="6" presStyleCnt="11" custScaleX="139221" custScaleY="130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6C8FB-6B43-4DAB-B3FB-C035D9605B19}" type="pres">
      <dgm:prSet presAssocID="{18DB7A4A-4480-4524-B9D0-48C3AB13F13B}" presName="dummy" presStyleCnt="0"/>
      <dgm:spPr/>
    </dgm:pt>
    <dgm:pt modelId="{324527A5-E555-4B5C-AC26-B50A081FB3F4}" type="pres">
      <dgm:prSet presAssocID="{A8478586-5C93-44DC-9033-98A63257BE17}" presName="sibTrans" presStyleLbl="sibTrans2D1" presStyleIdx="6" presStyleCnt="11"/>
      <dgm:spPr/>
      <dgm:t>
        <a:bodyPr/>
        <a:lstStyle/>
        <a:p>
          <a:endParaRPr lang="en-US"/>
        </a:p>
      </dgm:t>
    </dgm:pt>
    <dgm:pt modelId="{CFFED08C-4C8D-40F8-80BC-12C0CD4731A8}" type="pres">
      <dgm:prSet presAssocID="{F83DC7CA-92E8-4AC6-9AC0-5E5C504D654B}" presName="node" presStyleLbl="node1" presStyleIdx="7" presStyleCnt="11" custScaleX="141008" custScaleY="128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64C60-CC48-4457-8CB6-62F334E8EF66}" type="pres">
      <dgm:prSet presAssocID="{F83DC7CA-92E8-4AC6-9AC0-5E5C504D654B}" presName="dummy" presStyleCnt="0"/>
      <dgm:spPr/>
    </dgm:pt>
    <dgm:pt modelId="{5A374ABE-0D02-4716-B4EC-75B163F965DA}" type="pres">
      <dgm:prSet presAssocID="{28EC394C-BF56-4D33-A402-F3C4DAFF3E3E}" presName="sibTrans" presStyleLbl="sibTrans2D1" presStyleIdx="7" presStyleCnt="11"/>
      <dgm:spPr/>
      <dgm:t>
        <a:bodyPr/>
        <a:lstStyle/>
        <a:p>
          <a:endParaRPr lang="en-US"/>
        </a:p>
      </dgm:t>
    </dgm:pt>
    <dgm:pt modelId="{80734FAB-94C9-46AA-8E84-65368B95365B}" type="pres">
      <dgm:prSet presAssocID="{2EEE7827-BC5C-4EA5-ABF3-86E2F074C118}" presName="node" presStyleLbl="node1" presStyleIdx="8" presStyleCnt="11" custScaleX="135748" custScaleY="131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710E9-C18F-419D-877E-9225C2877238}" type="pres">
      <dgm:prSet presAssocID="{2EEE7827-BC5C-4EA5-ABF3-86E2F074C118}" presName="dummy" presStyleCnt="0"/>
      <dgm:spPr/>
    </dgm:pt>
    <dgm:pt modelId="{F16F040D-D551-470D-B21B-0462FE0B669B}" type="pres">
      <dgm:prSet presAssocID="{086990F0-618F-43D3-9E1D-9F31E700E126}" presName="sibTrans" presStyleLbl="sibTrans2D1" presStyleIdx="8" presStyleCnt="11"/>
      <dgm:spPr/>
      <dgm:t>
        <a:bodyPr/>
        <a:lstStyle/>
        <a:p>
          <a:endParaRPr lang="en-US"/>
        </a:p>
      </dgm:t>
    </dgm:pt>
    <dgm:pt modelId="{25B446EF-302F-4AD9-B77A-312367650E34}" type="pres">
      <dgm:prSet presAssocID="{C6798BFF-DAAC-4A53-A023-CC75449F6622}" presName="node" presStyleLbl="node1" presStyleIdx="9" presStyleCnt="11" custScaleX="142242" custScaleY="132631" custRadScaleRad="102296" custRadScaleInc="-7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6F6CA-AD51-4324-A3B6-53A6307ACEA5}" type="pres">
      <dgm:prSet presAssocID="{C6798BFF-DAAC-4A53-A023-CC75449F6622}" presName="dummy" presStyleCnt="0"/>
      <dgm:spPr/>
    </dgm:pt>
    <dgm:pt modelId="{911E0A2D-CEEC-4641-B95B-FAEF1529E7AD}" type="pres">
      <dgm:prSet presAssocID="{C691059A-660D-4670-971D-807C9C621F99}" presName="sibTrans" presStyleLbl="sibTrans2D1" presStyleIdx="9" presStyleCnt="11"/>
      <dgm:spPr/>
      <dgm:t>
        <a:bodyPr/>
        <a:lstStyle/>
        <a:p>
          <a:endParaRPr lang="en-US"/>
        </a:p>
      </dgm:t>
    </dgm:pt>
    <dgm:pt modelId="{209CFB2B-42E2-47F6-AA54-C10923CFAA98}" type="pres">
      <dgm:prSet presAssocID="{9A2D78D8-5D65-4A0E-8B07-86280E7F4C28}" presName="node" presStyleLbl="node1" presStyleIdx="10" presStyleCnt="11" custScaleX="147798" custScaleY="140194" custRadScaleRad="98945" custRadScaleInc="6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6E82F-F918-43C5-8CE6-A61F65F14774}" type="pres">
      <dgm:prSet presAssocID="{9A2D78D8-5D65-4A0E-8B07-86280E7F4C28}" presName="dummy" presStyleCnt="0"/>
      <dgm:spPr/>
    </dgm:pt>
    <dgm:pt modelId="{B44F9D0F-8084-4A1B-ABC6-64F2F61A9E36}" type="pres">
      <dgm:prSet presAssocID="{7BD43ACF-4FA7-49CA-BCE2-6024C07505E7}" presName="sibTrans" presStyleLbl="sibTrans2D1" presStyleIdx="10" presStyleCnt="11"/>
      <dgm:spPr/>
      <dgm:t>
        <a:bodyPr/>
        <a:lstStyle/>
        <a:p>
          <a:endParaRPr lang="en-US"/>
        </a:p>
      </dgm:t>
    </dgm:pt>
  </dgm:ptLst>
  <dgm:cxnLst>
    <dgm:cxn modelId="{8BB29344-1E0D-4BCF-BC8F-7B02BB6CD6D6}" type="presOf" srcId="{7BD43ACF-4FA7-49CA-BCE2-6024C07505E7}" destId="{B44F9D0F-8084-4A1B-ABC6-64F2F61A9E36}" srcOrd="0" destOrd="0" presId="urn:microsoft.com/office/officeart/2005/8/layout/radial6"/>
    <dgm:cxn modelId="{7D04CC44-762F-4737-967C-7785661EA023}" type="presOf" srcId="{C691059A-660D-4670-971D-807C9C621F99}" destId="{911E0A2D-CEEC-4641-B95B-FAEF1529E7AD}" srcOrd="0" destOrd="0" presId="urn:microsoft.com/office/officeart/2005/8/layout/radial6"/>
    <dgm:cxn modelId="{C22B6DAC-1A17-4BB0-BCF8-DF3EEE7DD24B}" type="presOf" srcId="{A8898BBC-6D7D-4770-85A4-2468A7390C19}" destId="{7B8C0C50-1C82-45C3-8561-8B20D3715BDC}" srcOrd="0" destOrd="0" presId="urn:microsoft.com/office/officeart/2005/8/layout/radial6"/>
    <dgm:cxn modelId="{501441D3-5567-4B29-B75A-3F8C2B40D0BA}" srcId="{9592081E-2F29-40E7-99BD-95BB3ABB665B}" destId="{9A2D78D8-5D65-4A0E-8B07-86280E7F4C28}" srcOrd="10" destOrd="0" parTransId="{39A3749F-3733-479B-972C-92CCB3492DAD}" sibTransId="{7BD43ACF-4FA7-49CA-BCE2-6024C07505E7}"/>
    <dgm:cxn modelId="{9DC92163-8418-4D52-86C5-5F5258696993}" type="presOf" srcId="{B9E82F2C-01A6-40EE-B677-B8DFD01DD4EB}" destId="{1BD0B554-54BE-4558-8C4B-8206A4F1AFC6}" srcOrd="0" destOrd="0" presId="urn:microsoft.com/office/officeart/2005/8/layout/radial6"/>
    <dgm:cxn modelId="{4C0D0C5B-AFAD-4FA7-BCBA-1355F076E842}" type="presOf" srcId="{A8478586-5C93-44DC-9033-98A63257BE17}" destId="{324527A5-E555-4B5C-AC26-B50A081FB3F4}" srcOrd="0" destOrd="0" presId="urn:microsoft.com/office/officeart/2005/8/layout/radial6"/>
    <dgm:cxn modelId="{9B7A198A-7464-4665-8DCD-C8DE694E958F}" type="presOf" srcId="{F83DC7CA-92E8-4AC6-9AC0-5E5C504D654B}" destId="{CFFED08C-4C8D-40F8-80BC-12C0CD4731A8}" srcOrd="0" destOrd="0" presId="urn:microsoft.com/office/officeart/2005/8/layout/radial6"/>
    <dgm:cxn modelId="{6FDC5AF2-C7F0-4636-B848-70FEDE784F25}" type="presOf" srcId="{9A2D78D8-5D65-4A0E-8B07-86280E7F4C28}" destId="{209CFB2B-42E2-47F6-AA54-C10923CFAA98}" srcOrd="0" destOrd="0" presId="urn:microsoft.com/office/officeart/2005/8/layout/radial6"/>
    <dgm:cxn modelId="{02A22720-A4BA-4520-8B89-79ECEF1E7206}" type="presOf" srcId="{51AD8B24-AC58-4D53-BCDF-CEF341E0AF01}" destId="{4EF52902-FD20-411E-80D1-7511A44D99C2}" srcOrd="0" destOrd="0" presId="urn:microsoft.com/office/officeart/2005/8/layout/radial6"/>
    <dgm:cxn modelId="{47CECBE8-C307-4393-BF00-8EBB48B7549D}" type="presOf" srcId="{D3D56177-0812-4ACA-8DC8-6C9AA70EA7AE}" destId="{C8955227-C50A-4B8C-A871-7B6E9E560376}" srcOrd="0" destOrd="0" presId="urn:microsoft.com/office/officeart/2005/8/layout/radial6"/>
    <dgm:cxn modelId="{353A5484-54AA-4664-A040-DFE7E0C5193B}" srcId="{9592081E-2F29-40E7-99BD-95BB3ABB665B}" destId="{51AD8B24-AC58-4D53-BCDF-CEF341E0AF01}" srcOrd="0" destOrd="0" parTransId="{00E10DEB-D25A-4E50-8640-3F048C75E2C6}" sibTransId="{8170784D-9E47-4B64-B226-D54D8EE9D2FB}"/>
    <dgm:cxn modelId="{AFDBEBAB-8AD0-439F-BFBD-E4411D32A02F}" srcId="{9592081E-2F29-40E7-99BD-95BB3ABB665B}" destId="{E65A108F-F999-45A8-A3FE-260261167224}" srcOrd="2" destOrd="0" parTransId="{AF6FC94B-5051-4A23-8A31-118706242827}" sibTransId="{B5418EDC-9293-49B0-B49C-476A98CC6E61}"/>
    <dgm:cxn modelId="{8150611B-8679-4154-B652-3B228426053E}" type="presOf" srcId="{2EEE7827-BC5C-4EA5-ABF3-86E2F074C118}" destId="{80734FAB-94C9-46AA-8E84-65368B95365B}" srcOrd="0" destOrd="0" presId="urn:microsoft.com/office/officeart/2005/8/layout/radial6"/>
    <dgm:cxn modelId="{E1C077B8-E6BE-4B28-B28D-520E492CE153}" srcId="{9592081E-2F29-40E7-99BD-95BB3ABB665B}" destId="{18DB7A4A-4480-4524-B9D0-48C3AB13F13B}" srcOrd="6" destOrd="0" parTransId="{996409FC-41CE-4D5B-820E-516A8D9ABB9C}" sibTransId="{A8478586-5C93-44DC-9033-98A63257BE17}"/>
    <dgm:cxn modelId="{B573F050-AAD3-426E-9F43-55BC8B71A323}" srcId="{9592081E-2F29-40E7-99BD-95BB3ABB665B}" destId="{306BD2B1-6B17-49A3-A324-79515EA0CEA5}" srcOrd="1" destOrd="0" parTransId="{9BCB08CD-2CFC-4229-827B-81B064CF0FB3}" sibTransId="{B9E82F2C-01A6-40EE-B677-B8DFD01DD4EB}"/>
    <dgm:cxn modelId="{076BE2B5-F7F1-4D0F-9246-D4249C2C47B4}" type="presOf" srcId="{28EC394C-BF56-4D33-A402-F3C4DAFF3E3E}" destId="{5A374ABE-0D02-4716-B4EC-75B163F965DA}" srcOrd="0" destOrd="0" presId="urn:microsoft.com/office/officeart/2005/8/layout/radial6"/>
    <dgm:cxn modelId="{60768876-6428-4984-80F3-88514D107857}" srcId="{9592081E-2F29-40E7-99BD-95BB3ABB665B}" destId="{2EEE7827-BC5C-4EA5-ABF3-86E2F074C118}" srcOrd="8" destOrd="0" parTransId="{81052A98-604E-47ED-9C91-447C7FB9DA71}" sibTransId="{086990F0-618F-43D3-9E1D-9F31E700E126}"/>
    <dgm:cxn modelId="{1526FF0F-5F56-43F9-BE60-7A588AF1A3E4}" srcId="{9592081E-2F29-40E7-99BD-95BB3ABB665B}" destId="{964DEE30-764F-458B-9EB9-72F3F9A699E4}" srcOrd="5" destOrd="0" parTransId="{EF75DB4D-BDD8-4212-A11D-E7DDD99D717F}" sibTransId="{3D43141F-E2F2-4EA4-A401-75DBA6DA628C}"/>
    <dgm:cxn modelId="{7571EE62-6230-4AB1-A868-8F614115E5CA}" type="presOf" srcId="{9592081E-2F29-40E7-99BD-95BB3ABB665B}" destId="{80CC8892-573A-4E9E-B491-A2FABAD46677}" srcOrd="0" destOrd="0" presId="urn:microsoft.com/office/officeart/2005/8/layout/radial6"/>
    <dgm:cxn modelId="{668CDD45-BE49-40B8-B99C-100C6A5D7FA2}" type="presOf" srcId="{18DB7A4A-4480-4524-B9D0-48C3AB13F13B}" destId="{CDF773F6-8435-47AC-A38B-2E48BCC217D5}" srcOrd="0" destOrd="0" presId="urn:microsoft.com/office/officeart/2005/8/layout/radial6"/>
    <dgm:cxn modelId="{B403C901-ABCD-4B04-AD66-32C7DFFCFA21}" type="presOf" srcId="{244D7028-4035-444F-AF4C-A2B18BB95BAF}" destId="{947A5B6C-8594-4139-BC51-87152FE35D76}" srcOrd="0" destOrd="0" presId="urn:microsoft.com/office/officeart/2005/8/layout/radial6"/>
    <dgm:cxn modelId="{819735EC-0945-4ED8-AC90-698662C81D26}" type="presOf" srcId="{086990F0-618F-43D3-9E1D-9F31E700E126}" destId="{F16F040D-D551-470D-B21B-0462FE0B669B}" srcOrd="0" destOrd="0" presId="urn:microsoft.com/office/officeart/2005/8/layout/radial6"/>
    <dgm:cxn modelId="{2A261C54-8D9A-427E-B75E-23B15A5F3CCD}" srcId="{9592081E-2F29-40E7-99BD-95BB3ABB665B}" destId="{F83DC7CA-92E8-4AC6-9AC0-5E5C504D654B}" srcOrd="7" destOrd="0" parTransId="{52C64011-2DD2-4305-9D0A-23B2A413EC2F}" sibTransId="{28EC394C-BF56-4D33-A402-F3C4DAFF3E3E}"/>
    <dgm:cxn modelId="{1EC3ECBE-A16E-489D-8240-2058F4E918C2}" srcId="{A8898BBC-6D7D-4770-85A4-2468A7390C19}" destId="{9592081E-2F29-40E7-99BD-95BB3ABB665B}" srcOrd="0" destOrd="0" parTransId="{9BC8D036-ACB5-417D-8786-29D33E921032}" sibTransId="{07317197-8F39-4412-956F-54BBADB2A1C8}"/>
    <dgm:cxn modelId="{CB8D50E8-EEB6-4E59-958F-4C409363C62A}" type="presOf" srcId="{964DEE30-764F-458B-9EB9-72F3F9A699E4}" destId="{DA608510-09EF-42C0-8B1F-AE8256CF7CA5}" srcOrd="0" destOrd="0" presId="urn:microsoft.com/office/officeart/2005/8/layout/radial6"/>
    <dgm:cxn modelId="{90366FA9-6FDA-4FE0-96DB-7CEFC26373C5}" srcId="{9592081E-2F29-40E7-99BD-95BB3ABB665B}" destId="{DF49A218-BDCC-4242-8262-BD961A7C701B}" srcOrd="3" destOrd="0" parTransId="{586041AE-DA8A-417B-9AB3-E9A7A14EBC6C}" sibTransId="{D3D56177-0812-4ACA-8DC8-6C9AA70EA7AE}"/>
    <dgm:cxn modelId="{B2F644EE-E8D1-4799-9A2D-40AB40875CEE}" type="presOf" srcId="{306BD2B1-6B17-49A3-A324-79515EA0CEA5}" destId="{0AB9F4B1-03AB-428D-B7C9-67813647630D}" srcOrd="0" destOrd="0" presId="urn:microsoft.com/office/officeart/2005/8/layout/radial6"/>
    <dgm:cxn modelId="{348229D9-CC21-4CBA-A49D-36641DBE4DE1}" type="presOf" srcId="{8170784D-9E47-4B64-B226-D54D8EE9D2FB}" destId="{E8189323-B1C2-4212-9952-BDEB8ECC226D}" srcOrd="0" destOrd="0" presId="urn:microsoft.com/office/officeart/2005/8/layout/radial6"/>
    <dgm:cxn modelId="{E55D03EB-91FA-4523-8599-E53602496966}" type="presOf" srcId="{D9FE32D3-A4D8-4CE9-B707-29BA4301432F}" destId="{29E7979B-8746-43BF-AC0E-C5FFC4B1A935}" srcOrd="0" destOrd="0" presId="urn:microsoft.com/office/officeart/2005/8/layout/radial6"/>
    <dgm:cxn modelId="{854AEC37-31BD-43B8-8F01-A25D5EE85851}" type="presOf" srcId="{B5418EDC-9293-49B0-B49C-476A98CC6E61}" destId="{7EF18658-9C5D-4992-935E-F457DB678149}" srcOrd="0" destOrd="0" presId="urn:microsoft.com/office/officeart/2005/8/layout/radial6"/>
    <dgm:cxn modelId="{32703BB4-6EA3-441C-94D8-C68811898A0D}" srcId="{9592081E-2F29-40E7-99BD-95BB3ABB665B}" destId="{C6798BFF-DAAC-4A53-A023-CC75449F6622}" srcOrd="9" destOrd="0" parTransId="{641AF196-BF81-4103-95FD-73476AC21C14}" sibTransId="{C691059A-660D-4670-971D-807C9C621F99}"/>
    <dgm:cxn modelId="{326A14D4-4835-4020-A12B-2525F8ABD2BE}" type="presOf" srcId="{DF49A218-BDCC-4242-8262-BD961A7C701B}" destId="{A0ABD123-5EDF-47A7-B860-B4BE6C8F86BC}" srcOrd="0" destOrd="0" presId="urn:microsoft.com/office/officeart/2005/8/layout/radial6"/>
    <dgm:cxn modelId="{0995C9CC-5D35-474D-8C8E-B012E7EE4019}" type="presOf" srcId="{E65A108F-F999-45A8-A3FE-260261167224}" destId="{0114AA8E-D8B2-470C-A898-60E96C92F6D4}" srcOrd="0" destOrd="0" presId="urn:microsoft.com/office/officeart/2005/8/layout/radial6"/>
    <dgm:cxn modelId="{D0C9BBF9-03F9-48A3-9448-518F1EB358C5}" type="presOf" srcId="{C6798BFF-DAAC-4A53-A023-CC75449F6622}" destId="{25B446EF-302F-4AD9-B77A-312367650E34}" srcOrd="0" destOrd="0" presId="urn:microsoft.com/office/officeart/2005/8/layout/radial6"/>
    <dgm:cxn modelId="{4BC2B5C2-FE09-475D-83D9-068D6EF3AEB6}" srcId="{9592081E-2F29-40E7-99BD-95BB3ABB665B}" destId="{D9FE32D3-A4D8-4CE9-B707-29BA4301432F}" srcOrd="4" destOrd="0" parTransId="{1CFA5D78-2ED1-4BB7-AB63-D155C20CA5B2}" sibTransId="{244D7028-4035-444F-AF4C-A2B18BB95BAF}"/>
    <dgm:cxn modelId="{A99090D5-64B7-49DF-813F-376561F42AA9}" type="presOf" srcId="{3D43141F-E2F2-4EA4-A401-75DBA6DA628C}" destId="{2D747677-AB64-45CD-B99D-5F33AFD4FD0B}" srcOrd="0" destOrd="0" presId="urn:microsoft.com/office/officeart/2005/8/layout/radial6"/>
    <dgm:cxn modelId="{DB886093-A3AE-4315-AFB2-A08FE9FFA391}" type="presParOf" srcId="{7B8C0C50-1C82-45C3-8561-8B20D3715BDC}" destId="{80CC8892-573A-4E9E-B491-A2FABAD46677}" srcOrd="0" destOrd="0" presId="urn:microsoft.com/office/officeart/2005/8/layout/radial6"/>
    <dgm:cxn modelId="{CCC87284-3F4D-484C-A8A3-D9555DCEE978}" type="presParOf" srcId="{7B8C0C50-1C82-45C3-8561-8B20D3715BDC}" destId="{4EF52902-FD20-411E-80D1-7511A44D99C2}" srcOrd="1" destOrd="0" presId="urn:microsoft.com/office/officeart/2005/8/layout/radial6"/>
    <dgm:cxn modelId="{DD536890-9ADF-4F3B-B64C-A349CDF3C4DB}" type="presParOf" srcId="{7B8C0C50-1C82-45C3-8561-8B20D3715BDC}" destId="{5E2DD670-D8D9-4206-A093-902F93F9B54B}" srcOrd="2" destOrd="0" presId="urn:microsoft.com/office/officeart/2005/8/layout/radial6"/>
    <dgm:cxn modelId="{0FF9072F-E6D0-4F27-8233-26CFA6F1A933}" type="presParOf" srcId="{7B8C0C50-1C82-45C3-8561-8B20D3715BDC}" destId="{E8189323-B1C2-4212-9952-BDEB8ECC226D}" srcOrd="3" destOrd="0" presId="urn:microsoft.com/office/officeart/2005/8/layout/radial6"/>
    <dgm:cxn modelId="{2F6957A9-7738-4F24-ACDD-89C22BEC71F8}" type="presParOf" srcId="{7B8C0C50-1C82-45C3-8561-8B20D3715BDC}" destId="{0AB9F4B1-03AB-428D-B7C9-67813647630D}" srcOrd="4" destOrd="0" presId="urn:microsoft.com/office/officeart/2005/8/layout/radial6"/>
    <dgm:cxn modelId="{69EF22BE-8797-4DC5-BEAE-30527FF27E29}" type="presParOf" srcId="{7B8C0C50-1C82-45C3-8561-8B20D3715BDC}" destId="{D532641B-BC57-4BA3-ACE8-6D40553B3CBC}" srcOrd="5" destOrd="0" presId="urn:microsoft.com/office/officeart/2005/8/layout/radial6"/>
    <dgm:cxn modelId="{42641339-AB44-4ACF-95E4-407A7DA22D5B}" type="presParOf" srcId="{7B8C0C50-1C82-45C3-8561-8B20D3715BDC}" destId="{1BD0B554-54BE-4558-8C4B-8206A4F1AFC6}" srcOrd="6" destOrd="0" presId="urn:microsoft.com/office/officeart/2005/8/layout/radial6"/>
    <dgm:cxn modelId="{7D5B187E-1F4E-4D4D-8A73-22C39A54E336}" type="presParOf" srcId="{7B8C0C50-1C82-45C3-8561-8B20D3715BDC}" destId="{0114AA8E-D8B2-470C-A898-60E96C92F6D4}" srcOrd="7" destOrd="0" presId="urn:microsoft.com/office/officeart/2005/8/layout/radial6"/>
    <dgm:cxn modelId="{22528151-E1F8-4B1B-BEDB-80D86279083E}" type="presParOf" srcId="{7B8C0C50-1C82-45C3-8561-8B20D3715BDC}" destId="{E450AEC6-00D5-469F-9FFC-F45B63FFF204}" srcOrd="8" destOrd="0" presId="urn:microsoft.com/office/officeart/2005/8/layout/radial6"/>
    <dgm:cxn modelId="{5EC7061E-DDB6-4CBB-B2AF-7577BE197BB3}" type="presParOf" srcId="{7B8C0C50-1C82-45C3-8561-8B20D3715BDC}" destId="{7EF18658-9C5D-4992-935E-F457DB678149}" srcOrd="9" destOrd="0" presId="urn:microsoft.com/office/officeart/2005/8/layout/radial6"/>
    <dgm:cxn modelId="{E9FC02DB-24EF-45EC-9709-C7208B92F35C}" type="presParOf" srcId="{7B8C0C50-1C82-45C3-8561-8B20D3715BDC}" destId="{A0ABD123-5EDF-47A7-B860-B4BE6C8F86BC}" srcOrd="10" destOrd="0" presId="urn:microsoft.com/office/officeart/2005/8/layout/radial6"/>
    <dgm:cxn modelId="{05F6C078-3BE0-4162-8191-A6C67D8D19FB}" type="presParOf" srcId="{7B8C0C50-1C82-45C3-8561-8B20D3715BDC}" destId="{38595330-56A9-4D71-850D-4B583D0E4A8B}" srcOrd="11" destOrd="0" presId="urn:microsoft.com/office/officeart/2005/8/layout/radial6"/>
    <dgm:cxn modelId="{53B125A2-63C6-4139-A158-57C5F8DE2C72}" type="presParOf" srcId="{7B8C0C50-1C82-45C3-8561-8B20D3715BDC}" destId="{C8955227-C50A-4B8C-A871-7B6E9E560376}" srcOrd="12" destOrd="0" presId="urn:microsoft.com/office/officeart/2005/8/layout/radial6"/>
    <dgm:cxn modelId="{EE257675-4F32-459A-9F42-49B96A7793CD}" type="presParOf" srcId="{7B8C0C50-1C82-45C3-8561-8B20D3715BDC}" destId="{29E7979B-8746-43BF-AC0E-C5FFC4B1A935}" srcOrd="13" destOrd="0" presId="urn:microsoft.com/office/officeart/2005/8/layout/radial6"/>
    <dgm:cxn modelId="{612B35F0-61D6-4F8E-BB08-4AEE7E1EA7A0}" type="presParOf" srcId="{7B8C0C50-1C82-45C3-8561-8B20D3715BDC}" destId="{176C299D-3B7D-439D-90AE-4C6ED563CB12}" srcOrd="14" destOrd="0" presId="urn:microsoft.com/office/officeart/2005/8/layout/radial6"/>
    <dgm:cxn modelId="{D6953A1D-2397-41CC-AED5-E7F4EF3F7488}" type="presParOf" srcId="{7B8C0C50-1C82-45C3-8561-8B20D3715BDC}" destId="{947A5B6C-8594-4139-BC51-87152FE35D76}" srcOrd="15" destOrd="0" presId="urn:microsoft.com/office/officeart/2005/8/layout/radial6"/>
    <dgm:cxn modelId="{B47A15FC-D2A1-44BD-9A85-A72187773702}" type="presParOf" srcId="{7B8C0C50-1C82-45C3-8561-8B20D3715BDC}" destId="{DA608510-09EF-42C0-8B1F-AE8256CF7CA5}" srcOrd="16" destOrd="0" presId="urn:microsoft.com/office/officeart/2005/8/layout/radial6"/>
    <dgm:cxn modelId="{22F9F99F-6074-4CD9-BED6-81CC26BB283A}" type="presParOf" srcId="{7B8C0C50-1C82-45C3-8561-8B20D3715BDC}" destId="{A6BBCAC4-129C-4389-B38D-F6B60F077FE1}" srcOrd="17" destOrd="0" presId="urn:microsoft.com/office/officeart/2005/8/layout/radial6"/>
    <dgm:cxn modelId="{3080FA96-E6B8-45E6-A90A-72B094AB4CCC}" type="presParOf" srcId="{7B8C0C50-1C82-45C3-8561-8B20D3715BDC}" destId="{2D747677-AB64-45CD-B99D-5F33AFD4FD0B}" srcOrd="18" destOrd="0" presId="urn:microsoft.com/office/officeart/2005/8/layout/radial6"/>
    <dgm:cxn modelId="{66367AC1-7A2D-445B-A30E-5D6501ADE1D2}" type="presParOf" srcId="{7B8C0C50-1C82-45C3-8561-8B20D3715BDC}" destId="{CDF773F6-8435-47AC-A38B-2E48BCC217D5}" srcOrd="19" destOrd="0" presId="urn:microsoft.com/office/officeart/2005/8/layout/radial6"/>
    <dgm:cxn modelId="{E4584AE9-F931-4243-8837-FAF66B6756CF}" type="presParOf" srcId="{7B8C0C50-1C82-45C3-8561-8B20D3715BDC}" destId="{3F06C8FB-6B43-4DAB-B3FB-C035D9605B19}" srcOrd="20" destOrd="0" presId="urn:microsoft.com/office/officeart/2005/8/layout/radial6"/>
    <dgm:cxn modelId="{5B872E95-D4F6-4F93-817A-9E2F92F1B5E6}" type="presParOf" srcId="{7B8C0C50-1C82-45C3-8561-8B20D3715BDC}" destId="{324527A5-E555-4B5C-AC26-B50A081FB3F4}" srcOrd="21" destOrd="0" presId="urn:microsoft.com/office/officeart/2005/8/layout/radial6"/>
    <dgm:cxn modelId="{1F950C52-CE3C-446D-9E04-B7A722DD4AEC}" type="presParOf" srcId="{7B8C0C50-1C82-45C3-8561-8B20D3715BDC}" destId="{CFFED08C-4C8D-40F8-80BC-12C0CD4731A8}" srcOrd="22" destOrd="0" presId="urn:microsoft.com/office/officeart/2005/8/layout/radial6"/>
    <dgm:cxn modelId="{00C48CE9-E727-45A3-A53E-0A348B5FF21A}" type="presParOf" srcId="{7B8C0C50-1C82-45C3-8561-8B20D3715BDC}" destId="{B1B64C60-CC48-4457-8CB6-62F334E8EF66}" srcOrd="23" destOrd="0" presId="urn:microsoft.com/office/officeart/2005/8/layout/radial6"/>
    <dgm:cxn modelId="{72D04BCF-EC9D-450E-B5C8-4D55D87C2B8A}" type="presParOf" srcId="{7B8C0C50-1C82-45C3-8561-8B20D3715BDC}" destId="{5A374ABE-0D02-4716-B4EC-75B163F965DA}" srcOrd="24" destOrd="0" presId="urn:microsoft.com/office/officeart/2005/8/layout/radial6"/>
    <dgm:cxn modelId="{A7D35F31-E25D-4981-94A2-881C7840213A}" type="presParOf" srcId="{7B8C0C50-1C82-45C3-8561-8B20D3715BDC}" destId="{80734FAB-94C9-46AA-8E84-65368B95365B}" srcOrd="25" destOrd="0" presId="urn:microsoft.com/office/officeart/2005/8/layout/radial6"/>
    <dgm:cxn modelId="{6AB6BB7B-7CC7-41D7-BF9B-F0128DD6D101}" type="presParOf" srcId="{7B8C0C50-1C82-45C3-8561-8B20D3715BDC}" destId="{F9B710E9-C18F-419D-877E-9225C2877238}" srcOrd="26" destOrd="0" presId="urn:microsoft.com/office/officeart/2005/8/layout/radial6"/>
    <dgm:cxn modelId="{BEF9F5BA-28C4-45A7-A5B5-1EF47828CEC6}" type="presParOf" srcId="{7B8C0C50-1C82-45C3-8561-8B20D3715BDC}" destId="{F16F040D-D551-470D-B21B-0462FE0B669B}" srcOrd="27" destOrd="0" presId="urn:microsoft.com/office/officeart/2005/8/layout/radial6"/>
    <dgm:cxn modelId="{D487C6F7-868D-4550-9533-F180ACF80264}" type="presParOf" srcId="{7B8C0C50-1C82-45C3-8561-8B20D3715BDC}" destId="{25B446EF-302F-4AD9-B77A-312367650E34}" srcOrd="28" destOrd="0" presId="urn:microsoft.com/office/officeart/2005/8/layout/radial6"/>
    <dgm:cxn modelId="{DAC39EF4-F05C-481A-B3D5-F1429B2403C8}" type="presParOf" srcId="{7B8C0C50-1C82-45C3-8561-8B20D3715BDC}" destId="{B0D6F6CA-AD51-4324-A3B6-53A6307ACEA5}" srcOrd="29" destOrd="0" presId="urn:microsoft.com/office/officeart/2005/8/layout/radial6"/>
    <dgm:cxn modelId="{026F5DEF-3D36-489A-98B0-A0ADEA9C7FF6}" type="presParOf" srcId="{7B8C0C50-1C82-45C3-8561-8B20D3715BDC}" destId="{911E0A2D-CEEC-4641-B95B-FAEF1529E7AD}" srcOrd="30" destOrd="0" presId="urn:microsoft.com/office/officeart/2005/8/layout/radial6"/>
    <dgm:cxn modelId="{0081755E-7803-492D-8941-3A314E2F6F0C}" type="presParOf" srcId="{7B8C0C50-1C82-45C3-8561-8B20D3715BDC}" destId="{209CFB2B-42E2-47F6-AA54-C10923CFAA98}" srcOrd="31" destOrd="0" presId="urn:microsoft.com/office/officeart/2005/8/layout/radial6"/>
    <dgm:cxn modelId="{1B40D1AD-8836-4581-9681-9F6FAD875E4B}" type="presParOf" srcId="{7B8C0C50-1C82-45C3-8561-8B20D3715BDC}" destId="{4516E82F-F918-43C5-8CE6-A61F65F14774}" srcOrd="32" destOrd="0" presId="urn:microsoft.com/office/officeart/2005/8/layout/radial6"/>
    <dgm:cxn modelId="{9E1EC9A0-BC07-483A-97FB-DC0B684B36A3}" type="presParOf" srcId="{7B8C0C50-1C82-45C3-8561-8B20D3715BDC}" destId="{B44F9D0F-8084-4A1B-ABC6-64F2F61A9E36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898BBC-6D7D-4770-85A4-2468A7390C1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2A02D3-B5D7-4754-BEDE-8D3B223B2C8B}">
      <dgm:prSet phldrT="[Text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Headteacher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1F4D0E-2049-4753-8E42-1536970FB553}" type="parTrans" cxnId="{9AA67FF0-27D8-4662-8B3D-B83DB36BB36C}">
      <dgm:prSet/>
      <dgm:spPr/>
      <dgm:t>
        <a:bodyPr/>
        <a:lstStyle/>
        <a:p>
          <a:endParaRPr lang="en-US"/>
        </a:p>
      </dgm:t>
    </dgm:pt>
    <dgm:pt modelId="{BDF3E349-A5B7-40E0-91C6-65B339520C30}" type="sibTrans" cxnId="{9AA67FF0-27D8-4662-8B3D-B83DB36BB36C}">
      <dgm:prSet/>
      <dgm:spPr/>
      <dgm:t>
        <a:bodyPr/>
        <a:lstStyle/>
        <a:p>
          <a:endParaRPr lang="en-US"/>
        </a:p>
      </dgm:t>
    </dgm:pt>
    <dgm:pt modelId="{50CAED69-F200-4155-A133-BA64E6E6DC61}" type="asst">
      <dgm:prSet phldrT="[Text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Executive PA and Clerk to GB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5B8054-E857-457C-B4D4-0AC4F0E7A416}" type="parTrans" cxnId="{B5F3EAC0-1015-4D8B-B122-77208A3BBAE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6CF5B3-D1A1-40B5-96B1-701FCFB05065}" type="sibTrans" cxnId="{B5F3EAC0-1015-4D8B-B122-77208A3BBAE4}">
      <dgm:prSet/>
      <dgm:spPr/>
      <dgm:t>
        <a:bodyPr/>
        <a:lstStyle/>
        <a:p>
          <a:endParaRPr lang="en-US"/>
        </a:p>
      </dgm:t>
    </dgm:pt>
    <dgm:pt modelId="{4FB6EAC9-166E-43D9-BFBB-854820E14697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Deputy Headteacher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13C32D-ACA2-4824-B96F-298C77BB1E14}" type="parTrans" cxnId="{78B3DBA8-0C69-4028-B527-4CC5C7AAA52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D0A90-D540-4202-8D70-7AEBB5C75F53}" type="sibTrans" cxnId="{78B3DBA8-0C69-4028-B527-4CC5C7AAA526}">
      <dgm:prSet/>
      <dgm:spPr/>
      <dgm:t>
        <a:bodyPr/>
        <a:lstStyle/>
        <a:p>
          <a:endParaRPr lang="en-US"/>
        </a:p>
      </dgm:t>
    </dgm:pt>
    <dgm:pt modelId="{32B7888D-B594-48B5-8D2E-F2D90DD36F13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Head of Care and Safeguarding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4B14B-470A-4BB1-B5AB-76F37429E7CC}" type="parTrans" cxnId="{7ED952F7-3347-4CA9-8952-1D204B74FAE2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BF73EB-7010-4688-BDA1-3528E61E801F}" type="sibTrans" cxnId="{7ED952F7-3347-4CA9-8952-1D204B74FAE2}">
      <dgm:prSet/>
      <dgm:spPr/>
      <dgm:t>
        <a:bodyPr/>
        <a:lstStyle/>
        <a:p>
          <a:endParaRPr lang="en-US"/>
        </a:p>
      </dgm:t>
    </dgm:pt>
    <dgm:pt modelId="{85125149-5F6F-4874-B96E-6A915976A8A7}">
      <dgm:prSet phldrT="[Text]"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Head of Autism Research and Development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8AD508-4429-4F3D-9A58-182A7C12C851}" type="parTrans" cxnId="{A63131E4-AE8E-4541-9732-7B373EC5F52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C7AA63-FA2B-4DB2-B637-7BECFAF1D152}" type="sibTrans" cxnId="{A63131E4-AE8E-4541-9732-7B373EC5F52C}">
      <dgm:prSet/>
      <dgm:spPr/>
      <dgm:t>
        <a:bodyPr/>
        <a:lstStyle/>
        <a:p>
          <a:endParaRPr lang="en-US"/>
        </a:p>
      </dgm:t>
    </dgm:pt>
    <dgm:pt modelId="{1863B94A-0919-4FB4-AF89-A2F82770E4D2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Head of HR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D366B3-35BB-48C7-BFA0-E7FDFBBC2BAA}" type="parTrans" cxnId="{AFC896AF-BCEE-46F1-BC29-267A76E3A1F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5F35B-BDE0-4DD2-A713-318D4E5C0EF3}" type="sibTrans" cxnId="{AFC896AF-BCEE-46F1-BC29-267A76E3A1F8}">
      <dgm:prSet/>
      <dgm:spPr/>
      <dgm:t>
        <a:bodyPr/>
        <a:lstStyle/>
        <a:p>
          <a:endParaRPr lang="en-US"/>
        </a:p>
      </dgm:t>
    </dgm:pt>
    <dgm:pt modelId="{B50EED76-37A8-42C4-9EA3-3E8C6D6ECB57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Head of Finance and Operations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BD7EFA-741B-48B0-B46F-74B72A6BD5DD}" type="parTrans" cxnId="{F305CB2F-8940-4220-A93A-389CCC52F3E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C109E-1891-4FBF-961E-88BD59A6B3F5}" type="sibTrans" cxnId="{F305CB2F-8940-4220-A93A-389CCC52F3E8}">
      <dgm:prSet/>
      <dgm:spPr/>
      <dgm:t>
        <a:bodyPr/>
        <a:lstStyle/>
        <a:p>
          <a:endParaRPr lang="en-US"/>
        </a:p>
      </dgm:t>
    </dgm:pt>
    <dgm:pt modelId="{28147558-DBA2-4CC7-AE21-EF2221F16D6C}" type="pres">
      <dgm:prSet presAssocID="{A8898BBC-6D7D-4770-85A4-2468A7390C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5ADC233-7CF2-4B60-A89B-C9D81694C519}" type="pres">
      <dgm:prSet presAssocID="{142A02D3-B5D7-4754-BEDE-8D3B223B2C8B}" presName="hierRoot1" presStyleCnt="0">
        <dgm:presLayoutVars>
          <dgm:hierBranch val="init"/>
        </dgm:presLayoutVars>
      </dgm:prSet>
      <dgm:spPr/>
    </dgm:pt>
    <dgm:pt modelId="{D1761E5A-E0A1-427B-9F90-BF9511BC617E}" type="pres">
      <dgm:prSet presAssocID="{142A02D3-B5D7-4754-BEDE-8D3B223B2C8B}" presName="rootComposite1" presStyleCnt="0"/>
      <dgm:spPr/>
    </dgm:pt>
    <dgm:pt modelId="{D98DB63E-45D1-481F-A8EB-46F4DA3BEDC8}" type="pres">
      <dgm:prSet presAssocID="{142A02D3-B5D7-4754-BEDE-8D3B223B2C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F61239-75D1-4A62-872F-DC9AF9805272}" type="pres">
      <dgm:prSet presAssocID="{142A02D3-B5D7-4754-BEDE-8D3B223B2C8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1C9DA3-2663-4ACC-AC4F-4F2FD4ADD76D}" type="pres">
      <dgm:prSet presAssocID="{142A02D3-B5D7-4754-BEDE-8D3B223B2C8B}" presName="hierChild2" presStyleCnt="0"/>
      <dgm:spPr/>
    </dgm:pt>
    <dgm:pt modelId="{764D5467-9189-4E66-BE63-2DE5D8EAFEAE}" type="pres">
      <dgm:prSet presAssocID="{D313C32D-ACA2-4824-B96F-298C77BB1E14}" presName="Name37" presStyleLbl="parChTrans1D2" presStyleIdx="0" presStyleCnt="6"/>
      <dgm:spPr/>
      <dgm:t>
        <a:bodyPr/>
        <a:lstStyle/>
        <a:p>
          <a:endParaRPr lang="en-US"/>
        </a:p>
      </dgm:t>
    </dgm:pt>
    <dgm:pt modelId="{660B4957-3B7D-48BD-A231-5B3FABBFC292}" type="pres">
      <dgm:prSet presAssocID="{4FB6EAC9-166E-43D9-BFBB-854820E14697}" presName="hierRoot2" presStyleCnt="0">
        <dgm:presLayoutVars>
          <dgm:hierBranch val="init"/>
        </dgm:presLayoutVars>
      </dgm:prSet>
      <dgm:spPr/>
    </dgm:pt>
    <dgm:pt modelId="{29DB9787-77DE-406A-BE72-BE292492A394}" type="pres">
      <dgm:prSet presAssocID="{4FB6EAC9-166E-43D9-BFBB-854820E14697}" presName="rootComposite" presStyleCnt="0"/>
      <dgm:spPr/>
    </dgm:pt>
    <dgm:pt modelId="{5D6D00DB-3CEC-4875-B47C-9C83CDCBA7CE}" type="pres">
      <dgm:prSet presAssocID="{4FB6EAC9-166E-43D9-BFBB-854820E1469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147E26-E9D5-45D5-891E-1497A21D2773}" type="pres">
      <dgm:prSet presAssocID="{4FB6EAC9-166E-43D9-BFBB-854820E14697}" presName="rootConnector" presStyleLbl="node2" presStyleIdx="0" presStyleCnt="5"/>
      <dgm:spPr/>
      <dgm:t>
        <a:bodyPr/>
        <a:lstStyle/>
        <a:p>
          <a:endParaRPr lang="en-US"/>
        </a:p>
      </dgm:t>
    </dgm:pt>
    <dgm:pt modelId="{D58699F7-34AA-461D-8DE1-58A8133C30CA}" type="pres">
      <dgm:prSet presAssocID="{4FB6EAC9-166E-43D9-BFBB-854820E14697}" presName="hierChild4" presStyleCnt="0"/>
      <dgm:spPr/>
    </dgm:pt>
    <dgm:pt modelId="{DB71A149-1966-4A70-99E2-1E04EB3AC3B6}" type="pres">
      <dgm:prSet presAssocID="{4FB6EAC9-166E-43D9-BFBB-854820E14697}" presName="hierChild5" presStyleCnt="0"/>
      <dgm:spPr/>
    </dgm:pt>
    <dgm:pt modelId="{B08EAF18-4CBE-44CB-8CC0-50B0ABFF2ED2}" type="pres">
      <dgm:prSet presAssocID="{3964B14B-470A-4BB1-B5AB-76F37429E7CC}" presName="Name37" presStyleLbl="parChTrans1D2" presStyleIdx="1" presStyleCnt="6"/>
      <dgm:spPr/>
      <dgm:t>
        <a:bodyPr/>
        <a:lstStyle/>
        <a:p>
          <a:endParaRPr lang="en-US"/>
        </a:p>
      </dgm:t>
    </dgm:pt>
    <dgm:pt modelId="{1FD00095-EF6B-4C19-9119-C3B20DD183A3}" type="pres">
      <dgm:prSet presAssocID="{32B7888D-B594-48B5-8D2E-F2D90DD36F13}" presName="hierRoot2" presStyleCnt="0">
        <dgm:presLayoutVars>
          <dgm:hierBranch val="init"/>
        </dgm:presLayoutVars>
      </dgm:prSet>
      <dgm:spPr/>
    </dgm:pt>
    <dgm:pt modelId="{14CE93A1-17C2-4E32-BD31-5A474C8A769E}" type="pres">
      <dgm:prSet presAssocID="{32B7888D-B594-48B5-8D2E-F2D90DD36F13}" presName="rootComposite" presStyleCnt="0"/>
      <dgm:spPr/>
    </dgm:pt>
    <dgm:pt modelId="{98BD25AD-E080-476C-88AD-593B3496626D}" type="pres">
      <dgm:prSet presAssocID="{32B7888D-B594-48B5-8D2E-F2D90DD36F1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A0A234-78D2-4BAB-9EB4-3E26D1F6D2DE}" type="pres">
      <dgm:prSet presAssocID="{32B7888D-B594-48B5-8D2E-F2D90DD36F13}" presName="rootConnector" presStyleLbl="node2" presStyleIdx="1" presStyleCnt="5"/>
      <dgm:spPr/>
      <dgm:t>
        <a:bodyPr/>
        <a:lstStyle/>
        <a:p>
          <a:endParaRPr lang="en-US"/>
        </a:p>
      </dgm:t>
    </dgm:pt>
    <dgm:pt modelId="{414C7392-26EE-4B89-ADF3-6B3159627514}" type="pres">
      <dgm:prSet presAssocID="{32B7888D-B594-48B5-8D2E-F2D90DD36F13}" presName="hierChild4" presStyleCnt="0"/>
      <dgm:spPr/>
    </dgm:pt>
    <dgm:pt modelId="{E30A86CF-F452-47D9-8A35-3AD753C6E883}" type="pres">
      <dgm:prSet presAssocID="{32B7888D-B594-48B5-8D2E-F2D90DD36F13}" presName="hierChild5" presStyleCnt="0"/>
      <dgm:spPr/>
    </dgm:pt>
    <dgm:pt modelId="{251C0675-9E91-4B74-9E39-5E60B9EFA924}" type="pres">
      <dgm:prSet presAssocID="{478AD508-4429-4F3D-9A58-182A7C12C851}" presName="Name37" presStyleLbl="parChTrans1D2" presStyleIdx="2" presStyleCnt="6"/>
      <dgm:spPr/>
      <dgm:t>
        <a:bodyPr/>
        <a:lstStyle/>
        <a:p>
          <a:endParaRPr lang="en-US"/>
        </a:p>
      </dgm:t>
    </dgm:pt>
    <dgm:pt modelId="{D64D19B1-C718-4075-AF3F-B82A4151BEC1}" type="pres">
      <dgm:prSet presAssocID="{85125149-5F6F-4874-B96E-6A915976A8A7}" presName="hierRoot2" presStyleCnt="0">
        <dgm:presLayoutVars>
          <dgm:hierBranch val="init"/>
        </dgm:presLayoutVars>
      </dgm:prSet>
      <dgm:spPr/>
    </dgm:pt>
    <dgm:pt modelId="{E62CB5C8-31BC-46CC-8AAD-EC0A7D2C7B84}" type="pres">
      <dgm:prSet presAssocID="{85125149-5F6F-4874-B96E-6A915976A8A7}" presName="rootComposite" presStyleCnt="0"/>
      <dgm:spPr/>
    </dgm:pt>
    <dgm:pt modelId="{B8BEE585-2169-42C5-816D-6EFDB0CF4ABF}" type="pres">
      <dgm:prSet presAssocID="{85125149-5F6F-4874-B96E-6A915976A8A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DECA57-4270-4444-A5A8-241082E2425A}" type="pres">
      <dgm:prSet presAssocID="{85125149-5F6F-4874-B96E-6A915976A8A7}" presName="rootConnector" presStyleLbl="node2" presStyleIdx="2" presStyleCnt="5"/>
      <dgm:spPr/>
      <dgm:t>
        <a:bodyPr/>
        <a:lstStyle/>
        <a:p>
          <a:endParaRPr lang="en-US"/>
        </a:p>
      </dgm:t>
    </dgm:pt>
    <dgm:pt modelId="{C0367166-FF9F-4083-9F03-6494DFF563D8}" type="pres">
      <dgm:prSet presAssocID="{85125149-5F6F-4874-B96E-6A915976A8A7}" presName="hierChild4" presStyleCnt="0"/>
      <dgm:spPr/>
    </dgm:pt>
    <dgm:pt modelId="{1773986F-40F5-4C49-BE09-55B8BF7720FE}" type="pres">
      <dgm:prSet presAssocID="{85125149-5F6F-4874-B96E-6A915976A8A7}" presName="hierChild5" presStyleCnt="0"/>
      <dgm:spPr/>
    </dgm:pt>
    <dgm:pt modelId="{A8D40F72-C1EB-47BF-964B-6DA467497CC5}" type="pres">
      <dgm:prSet presAssocID="{29D366B3-35BB-48C7-BFA0-E7FDFBBC2BAA}" presName="Name37" presStyleLbl="parChTrans1D2" presStyleIdx="3" presStyleCnt="6"/>
      <dgm:spPr/>
      <dgm:t>
        <a:bodyPr/>
        <a:lstStyle/>
        <a:p>
          <a:endParaRPr lang="en-US"/>
        </a:p>
      </dgm:t>
    </dgm:pt>
    <dgm:pt modelId="{B082EEC8-A931-4388-9870-614125606D78}" type="pres">
      <dgm:prSet presAssocID="{1863B94A-0919-4FB4-AF89-A2F82770E4D2}" presName="hierRoot2" presStyleCnt="0">
        <dgm:presLayoutVars>
          <dgm:hierBranch val="init"/>
        </dgm:presLayoutVars>
      </dgm:prSet>
      <dgm:spPr/>
    </dgm:pt>
    <dgm:pt modelId="{E5729B26-F890-401D-A17C-3D831EE364AE}" type="pres">
      <dgm:prSet presAssocID="{1863B94A-0919-4FB4-AF89-A2F82770E4D2}" presName="rootComposite" presStyleCnt="0"/>
      <dgm:spPr/>
    </dgm:pt>
    <dgm:pt modelId="{1516FE70-1934-4159-9EAF-14EF69EA4880}" type="pres">
      <dgm:prSet presAssocID="{1863B94A-0919-4FB4-AF89-A2F82770E4D2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CA830F-1EF4-4D9B-B912-97A7C585FF17}" type="pres">
      <dgm:prSet presAssocID="{1863B94A-0919-4FB4-AF89-A2F82770E4D2}" presName="rootConnector" presStyleLbl="node2" presStyleIdx="3" presStyleCnt="5"/>
      <dgm:spPr/>
      <dgm:t>
        <a:bodyPr/>
        <a:lstStyle/>
        <a:p>
          <a:endParaRPr lang="en-US"/>
        </a:p>
      </dgm:t>
    </dgm:pt>
    <dgm:pt modelId="{48A54422-0091-4172-B23F-2ACA57551DC8}" type="pres">
      <dgm:prSet presAssocID="{1863B94A-0919-4FB4-AF89-A2F82770E4D2}" presName="hierChild4" presStyleCnt="0"/>
      <dgm:spPr/>
    </dgm:pt>
    <dgm:pt modelId="{6A67D652-A747-4FDD-8EC2-C414983525CF}" type="pres">
      <dgm:prSet presAssocID="{1863B94A-0919-4FB4-AF89-A2F82770E4D2}" presName="hierChild5" presStyleCnt="0"/>
      <dgm:spPr/>
    </dgm:pt>
    <dgm:pt modelId="{01209CFC-2979-4570-BCA3-A1D0D6D87045}" type="pres">
      <dgm:prSet presAssocID="{3ABD7EFA-741B-48B0-B46F-74B72A6BD5DD}" presName="Name37" presStyleLbl="parChTrans1D2" presStyleIdx="4" presStyleCnt="6"/>
      <dgm:spPr/>
      <dgm:t>
        <a:bodyPr/>
        <a:lstStyle/>
        <a:p>
          <a:endParaRPr lang="en-US"/>
        </a:p>
      </dgm:t>
    </dgm:pt>
    <dgm:pt modelId="{FF63F7EE-D932-4018-A23A-DC823CF8EF23}" type="pres">
      <dgm:prSet presAssocID="{B50EED76-37A8-42C4-9EA3-3E8C6D6ECB57}" presName="hierRoot2" presStyleCnt="0">
        <dgm:presLayoutVars>
          <dgm:hierBranch val="init"/>
        </dgm:presLayoutVars>
      </dgm:prSet>
      <dgm:spPr/>
    </dgm:pt>
    <dgm:pt modelId="{111E628B-7D64-4216-8AAE-68A441B40DB5}" type="pres">
      <dgm:prSet presAssocID="{B50EED76-37A8-42C4-9EA3-3E8C6D6ECB57}" presName="rootComposite" presStyleCnt="0"/>
      <dgm:spPr/>
    </dgm:pt>
    <dgm:pt modelId="{10B924A6-DE49-4C6A-8E84-BCACFF6B376E}" type="pres">
      <dgm:prSet presAssocID="{B50EED76-37A8-42C4-9EA3-3E8C6D6ECB57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865436-F861-44E7-A294-FA7F6698DC0E}" type="pres">
      <dgm:prSet presAssocID="{B50EED76-37A8-42C4-9EA3-3E8C6D6ECB57}" presName="rootConnector" presStyleLbl="node2" presStyleIdx="4" presStyleCnt="5"/>
      <dgm:spPr/>
      <dgm:t>
        <a:bodyPr/>
        <a:lstStyle/>
        <a:p>
          <a:endParaRPr lang="en-US"/>
        </a:p>
      </dgm:t>
    </dgm:pt>
    <dgm:pt modelId="{34AA0B89-3577-4E99-A34B-E84C7B7D27EE}" type="pres">
      <dgm:prSet presAssocID="{B50EED76-37A8-42C4-9EA3-3E8C6D6ECB57}" presName="hierChild4" presStyleCnt="0"/>
      <dgm:spPr/>
    </dgm:pt>
    <dgm:pt modelId="{6A9797BB-F6B1-4251-831A-62DF5A23B987}" type="pres">
      <dgm:prSet presAssocID="{B50EED76-37A8-42C4-9EA3-3E8C6D6ECB57}" presName="hierChild5" presStyleCnt="0"/>
      <dgm:spPr/>
    </dgm:pt>
    <dgm:pt modelId="{56B59CAF-1D2B-4B52-84F1-EF86FFE9725C}" type="pres">
      <dgm:prSet presAssocID="{142A02D3-B5D7-4754-BEDE-8D3B223B2C8B}" presName="hierChild3" presStyleCnt="0"/>
      <dgm:spPr/>
    </dgm:pt>
    <dgm:pt modelId="{5E1F3F2D-27E7-43B8-82D4-A703A42CB6D5}" type="pres">
      <dgm:prSet presAssocID="{D75B8054-E857-457C-B4D4-0AC4F0E7A416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E8273624-9911-4972-90D8-DF8B108B8E83}" type="pres">
      <dgm:prSet presAssocID="{50CAED69-F200-4155-A133-BA64E6E6DC61}" presName="hierRoot3" presStyleCnt="0">
        <dgm:presLayoutVars>
          <dgm:hierBranch val="init"/>
        </dgm:presLayoutVars>
      </dgm:prSet>
      <dgm:spPr/>
    </dgm:pt>
    <dgm:pt modelId="{9E79DF89-D800-4A7E-9496-E8713FFB5F7E}" type="pres">
      <dgm:prSet presAssocID="{50CAED69-F200-4155-A133-BA64E6E6DC61}" presName="rootComposite3" presStyleCnt="0"/>
      <dgm:spPr/>
    </dgm:pt>
    <dgm:pt modelId="{2B56D0B4-A225-4ADC-B8BB-7A00DA520901}" type="pres">
      <dgm:prSet presAssocID="{50CAED69-F200-4155-A133-BA64E6E6DC6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DC43B3-DB28-4F8F-BA6B-56D6FA311A18}" type="pres">
      <dgm:prSet presAssocID="{50CAED69-F200-4155-A133-BA64E6E6DC61}" presName="rootConnector3" presStyleLbl="asst1" presStyleIdx="0" presStyleCnt="1"/>
      <dgm:spPr/>
      <dgm:t>
        <a:bodyPr/>
        <a:lstStyle/>
        <a:p>
          <a:endParaRPr lang="en-US"/>
        </a:p>
      </dgm:t>
    </dgm:pt>
    <dgm:pt modelId="{28E64173-DFE4-4D88-933A-C732E247AA0A}" type="pres">
      <dgm:prSet presAssocID="{50CAED69-F200-4155-A133-BA64E6E6DC61}" presName="hierChild6" presStyleCnt="0"/>
      <dgm:spPr/>
    </dgm:pt>
    <dgm:pt modelId="{50DBB546-A998-4DDF-B7A7-B23CA7F7863E}" type="pres">
      <dgm:prSet presAssocID="{50CAED69-F200-4155-A133-BA64E6E6DC61}" presName="hierChild7" presStyleCnt="0"/>
      <dgm:spPr/>
    </dgm:pt>
  </dgm:ptLst>
  <dgm:cxnLst>
    <dgm:cxn modelId="{E16EACA1-FB97-4057-A5DC-27245D76BF3C}" type="presOf" srcId="{D313C32D-ACA2-4824-B96F-298C77BB1E14}" destId="{764D5467-9189-4E66-BE63-2DE5D8EAFEAE}" srcOrd="0" destOrd="0" presId="urn:microsoft.com/office/officeart/2005/8/layout/orgChart1"/>
    <dgm:cxn modelId="{9AA67FF0-27D8-4662-8B3D-B83DB36BB36C}" srcId="{A8898BBC-6D7D-4770-85A4-2468A7390C19}" destId="{142A02D3-B5D7-4754-BEDE-8D3B223B2C8B}" srcOrd="0" destOrd="0" parTransId="{8A1F4D0E-2049-4753-8E42-1536970FB553}" sibTransId="{BDF3E349-A5B7-40E0-91C6-65B339520C30}"/>
    <dgm:cxn modelId="{B5F3EAC0-1015-4D8B-B122-77208A3BBAE4}" srcId="{142A02D3-B5D7-4754-BEDE-8D3B223B2C8B}" destId="{50CAED69-F200-4155-A133-BA64E6E6DC61}" srcOrd="0" destOrd="0" parTransId="{D75B8054-E857-457C-B4D4-0AC4F0E7A416}" sibTransId="{886CF5B3-D1A1-40B5-96B1-701FCFB05065}"/>
    <dgm:cxn modelId="{D356AE90-40F6-4413-93FA-CE5BA15E45D2}" type="presOf" srcId="{85125149-5F6F-4874-B96E-6A915976A8A7}" destId="{B8BEE585-2169-42C5-816D-6EFDB0CF4ABF}" srcOrd="0" destOrd="0" presId="urn:microsoft.com/office/officeart/2005/8/layout/orgChart1"/>
    <dgm:cxn modelId="{94A8334A-8016-42C4-96D7-9FCC87F0C97E}" type="presOf" srcId="{32B7888D-B594-48B5-8D2E-F2D90DD36F13}" destId="{98BD25AD-E080-476C-88AD-593B3496626D}" srcOrd="0" destOrd="0" presId="urn:microsoft.com/office/officeart/2005/8/layout/orgChart1"/>
    <dgm:cxn modelId="{B1F46231-61B4-465F-816C-73AC717EF7C0}" type="presOf" srcId="{3ABD7EFA-741B-48B0-B46F-74B72A6BD5DD}" destId="{01209CFC-2979-4570-BCA3-A1D0D6D87045}" srcOrd="0" destOrd="0" presId="urn:microsoft.com/office/officeart/2005/8/layout/orgChart1"/>
    <dgm:cxn modelId="{01BC6347-301A-4003-9AE3-0BA4D3C6CA20}" type="presOf" srcId="{29D366B3-35BB-48C7-BFA0-E7FDFBBC2BAA}" destId="{A8D40F72-C1EB-47BF-964B-6DA467497CC5}" srcOrd="0" destOrd="0" presId="urn:microsoft.com/office/officeart/2005/8/layout/orgChart1"/>
    <dgm:cxn modelId="{0C7AB861-2575-497C-8E3E-BC53D8803B29}" type="presOf" srcId="{50CAED69-F200-4155-A133-BA64E6E6DC61}" destId="{2B56D0B4-A225-4ADC-B8BB-7A00DA520901}" srcOrd="0" destOrd="0" presId="urn:microsoft.com/office/officeart/2005/8/layout/orgChart1"/>
    <dgm:cxn modelId="{A63131E4-AE8E-4541-9732-7B373EC5F52C}" srcId="{142A02D3-B5D7-4754-BEDE-8D3B223B2C8B}" destId="{85125149-5F6F-4874-B96E-6A915976A8A7}" srcOrd="3" destOrd="0" parTransId="{478AD508-4429-4F3D-9A58-182A7C12C851}" sibTransId="{7EC7AA63-FA2B-4DB2-B637-7BECFAF1D152}"/>
    <dgm:cxn modelId="{9E7A6176-97E5-4C3E-A6B7-EDC1CF94B7D8}" type="presOf" srcId="{1863B94A-0919-4FB4-AF89-A2F82770E4D2}" destId="{B2CA830F-1EF4-4D9B-B912-97A7C585FF17}" srcOrd="1" destOrd="0" presId="urn:microsoft.com/office/officeart/2005/8/layout/orgChart1"/>
    <dgm:cxn modelId="{0FCFF24A-C2E6-463E-997C-C7BE58569FD2}" type="presOf" srcId="{1863B94A-0919-4FB4-AF89-A2F82770E4D2}" destId="{1516FE70-1934-4159-9EAF-14EF69EA4880}" srcOrd="0" destOrd="0" presId="urn:microsoft.com/office/officeart/2005/8/layout/orgChart1"/>
    <dgm:cxn modelId="{F305CB2F-8940-4220-A93A-389CCC52F3E8}" srcId="{142A02D3-B5D7-4754-BEDE-8D3B223B2C8B}" destId="{B50EED76-37A8-42C4-9EA3-3E8C6D6ECB57}" srcOrd="5" destOrd="0" parTransId="{3ABD7EFA-741B-48B0-B46F-74B72A6BD5DD}" sibTransId="{A10C109E-1891-4FBF-961E-88BD59A6B3F5}"/>
    <dgm:cxn modelId="{020FF0F6-D498-4B7B-8B41-47B072A4F66C}" type="presOf" srcId="{50CAED69-F200-4155-A133-BA64E6E6DC61}" destId="{01DC43B3-DB28-4F8F-BA6B-56D6FA311A18}" srcOrd="1" destOrd="0" presId="urn:microsoft.com/office/officeart/2005/8/layout/orgChart1"/>
    <dgm:cxn modelId="{58F96CD9-4DEA-4F4F-BB5B-2F01EC904C8B}" type="presOf" srcId="{4FB6EAC9-166E-43D9-BFBB-854820E14697}" destId="{5D6D00DB-3CEC-4875-B47C-9C83CDCBA7CE}" srcOrd="0" destOrd="0" presId="urn:microsoft.com/office/officeart/2005/8/layout/orgChart1"/>
    <dgm:cxn modelId="{6A3830D4-FBE0-413C-8967-B38A48FFBBCB}" type="presOf" srcId="{3964B14B-470A-4BB1-B5AB-76F37429E7CC}" destId="{B08EAF18-4CBE-44CB-8CC0-50B0ABFF2ED2}" srcOrd="0" destOrd="0" presId="urn:microsoft.com/office/officeart/2005/8/layout/orgChart1"/>
    <dgm:cxn modelId="{AFC896AF-BCEE-46F1-BC29-267A76E3A1F8}" srcId="{142A02D3-B5D7-4754-BEDE-8D3B223B2C8B}" destId="{1863B94A-0919-4FB4-AF89-A2F82770E4D2}" srcOrd="4" destOrd="0" parTransId="{29D366B3-35BB-48C7-BFA0-E7FDFBBC2BAA}" sibTransId="{DBA5F35B-BDE0-4DD2-A713-318D4E5C0EF3}"/>
    <dgm:cxn modelId="{91FF95B4-F298-4034-9BC8-120BAD0FC51C}" type="presOf" srcId="{D75B8054-E857-457C-B4D4-0AC4F0E7A416}" destId="{5E1F3F2D-27E7-43B8-82D4-A703A42CB6D5}" srcOrd="0" destOrd="0" presId="urn:microsoft.com/office/officeart/2005/8/layout/orgChart1"/>
    <dgm:cxn modelId="{07AE1E36-24E4-4A5A-B00C-7A53237BB6AD}" type="presOf" srcId="{B50EED76-37A8-42C4-9EA3-3E8C6D6ECB57}" destId="{54865436-F861-44E7-A294-FA7F6698DC0E}" srcOrd="1" destOrd="0" presId="urn:microsoft.com/office/officeart/2005/8/layout/orgChart1"/>
    <dgm:cxn modelId="{179B8DAD-9C21-401A-8EEC-CAC4A02FA687}" type="presOf" srcId="{142A02D3-B5D7-4754-BEDE-8D3B223B2C8B}" destId="{D98DB63E-45D1-481F-A8EB-46F4DA3BEDC8}" srcOrd="0" destOrd="0" presId="urn:microsoft.com/office/officeart/2005/8/layout/orgChart1"/>
    <dgm:cxn modelId="{7ED952F7-3347-4CA9-8952-1D204B74FAE2}" srcId="{142A02D3-B5D7-4754-BEDE-8D3B223B2C8B}" destId="{32B7888D-B594-48B5-8D2E-F2D90DD36F13}" srcOrd="2" destOrd="0" parTransId="{3964B14B-470A-4BB1-B5AB-76F37429E7CC}" sibTransId="{F4BF73EB-7010-4688-BDA1-3528E61E801F}"/>
    <dgm:cxn modelId="{627E6BF3-FCD5-4B61-B43B-EBEABB40A4AE}" type="presOf" srcId="{85125149-5F6F-4874-B96E-6A915976A8A7}" destId="{55DECA57-4270-4444-A5A8-241082E2425A}" srcOrd="1" destOrd="0" presId="urn:microsoft.com/office/officeart/2005/8/layout/orgChart1"/>
    <dgm:cxn modelId="{03B4EAF4-17F5-4468-9AC1-AFD3296220FC}" type="presOf" srcId="{4FB6EAC9-166E-43D9-BFBB-854820E14697}" destId="{E4147E26-E9D5-45D5-891E-1497A21D2773}" srcOrd="1" destOrd="0" presId="urn:microsoft.com/office/officeart/2005/8/layout/orgChart1"/>
    <dgm:cxn modelId="{FD9F0E70-81E6-43B4-8949-F737BA367C61}" type="presOf" srcId="{32B7888D-B594-48B5-8D2E-F2D90DD36F13}" destId="{42A0A234-78D2-4BAB-9EB4-3E26D1F6D2DE}" srcOrd="1" destOrd="0" presId="urn:microsoft.com/office/officeart/2005/8/layout/orgChart1"/>
    <dgm:cxn modelId="{32E3118B-D310-425F-B993-897B7FFF91FF}" type="presOf" srcId="{142A02D3-B5D7-4754-BEDE-8D3B223B2C8B}" destId="{81F61239-75D1-4A62-872F-DC9AF9805272}" srcOrd="1" destOrd="0" presId="urn:microsoft.com/office/officeart/2005/8/layout/orgChart1"/>
    <dgm:cxn modelId="{78B3DBA8-0C69-4028-B527-4CC5C7AAA526}" srcId="{142A02D3-B5D7-4754-BEDE-8D3B223B2C8B}" destId="{4FB6EAC9-166E-43D9-BFBB-854820E14697}" srcOrd="1" destOrd="0" parTransId="{D313C32D-ACA2-4824-B96F-298C77BB1E14}" sibTransId="{D1DD0A90-D540-4202-8D70-7AEBB5C75F53}"/>
    <dgm:cxn modelId="{70DF6FC9-C963-4263-8B0F-D0F3F92A3F6C}" type="presOf" srcId="{B50EED76-37A8-42C4-9EA3-3E8C6D6ECB57}" destId="{10B924A6-DE49-4C6A-8E84-BCACFF6B376E}" srcOrd="0" destOrd="0" presId="urn:microsoft.com/office/officeart/2005/8/layout/orgChart1"/>
    <dgm:cxn modelId="{BDFFAD2C-EA64-4DDE-A358-2AC38FFC2958}" type="presOf" srcId="{478AD508-4429-4F3D-9A58-182A7C12C851}" destId="{251C0675-9E91-4B74-9E39-5E60B9EFA924}" srcOrd="0" destOrd="0" presId="urn:microsoft.com/office/officeart/2005/8/layout/orgChart1"/>
    <dgm:cxn modelId="{A7FBC56A-591E-4F68-A054-3F71371AAB4F}" type="presOf" srcId="{A8898BBC-6D7D-4770-85A4-2468A7390C19}" destId="{28147558-DBA2-4CC7-AE21-EF2221F16D6C}" srcOrd="0" destOrd="0" presId="urn:microsoft.com/office/officeart/2005/8/layout/orgChart1"/>
    <dgm:cxn modelId="{455C5519-EA43-4B56-A2BF-C51410DBE12D}" type="presParOf" srcId="{28147558-DBA2-4CC7-AE21-EF2221F16D6C}" destId="{65ADC233-7CF2-4B60-A89B-C9D81694C519}" srcOrd="0" destOrd="0" presId="urn:microsoft.com/office/officeart/2005/8/layout/orgChart1"/>
    <dgm:cxn modelId="{3D38A157-5E7A-4739-8E33-A42B607D5A9A}" type="presParOf" srcId="{65ADC233-7CF2-4B60-A89B-C9D81694C519}" destId="{D1761E5A-E0A1-427B-9F90-BF9511BC617E}" srcOrd="0" destOrd="0" presId="urn:microsoft.com/office/officeart/2005/8/layout/orgChart1"/>
    <dgm:cxn modelId="{7DCA247D-CE6F-4A0A-B5B5-825DCC975370}" type="presParOf" srcId="{D1761E5A-E0A1-427B-9F90-BF9511BC617E}" destId="{D98DB63E-45D1-481F-A8EB-46F4DA3BEDC8}" srcOrd="0" destOrd="0" presId="urn:microsoft.com/office/officeart/2005/8/layout/orgChart1"/>
    <dgm:cxn modelId="{2F5485B5-574B-4ABF-9D38-4BB98071CF48}" type="presParOf" srcId="{D1761E5A-E0A1-427B-9F90-BF9511BC617E}" destId="{81F61239-75D1-4A62-872F-DC9AF9805272}" srcOrd="1" destOrd="0" presId="urn:microsoft.com/office/officeart/2005/8/layout/orgChart1"/>
    <dgm:cxn modelId="{440A70F3-BF7B-4609-ADB8-D4E8F477CA96}" type="presParOf" srcId="{65ADC233-7CF2-4B60-A89B-C9D81694C519}" destId="{BB1C9DA3-2663-4ACC-AC4F-4F2FD4ADD76D}" srcOrd="1" destOrd="0" presId="urn:microsoft.com/office/officeart/2005/8/layout/orgChart1"/>
    <dgm:cxn modelId="{17CA6C50-D167-400D-83EC-F929C350A4D4}" type="presParOf" srcId="{BB1C9DA3-2663-4ACC-AC4F-4F2FD4ADD76D}" destId="{764D5467-9189-4E66-BE63-2DE5D8EAFEAE}" srcOrd="0" destOrd="0" presId="urn:microsoft.com/office/officeart/2005/8/layout/orgChart1"/>
    <dgm:cxn modelId="{7AEACDB9-6730-4CF9-84AF-E8D24ECDC43A}" type="presParOf" srcId="{BB1C9DA3-2663-4ACC-AC4F-4F2FD4ADD76D}" destId="{660B4957-3B7D-48BD-A231-5B3FABBFC292}" srcOrd="1" destOrd="0" presId="urn:microsoft.com/office/officeart/2005/8/layout/orgChart1"/>
    <dgm:cxn modelId="{21E34AAD-6A82-4E55-8053-100B88956241}" type="presParOf" srcId="{660B4957-3B7D-48BD-A231-5B3FABBFC292}" destId="{29DB9787-77DE-406A-BE72-BE292492A394}" srcOrd="0" destOrd="0" presId="urn:microsoft.com/office/officeart/2005/8/layout/orgChart1"/>
    <dgm:cxn modelId="{6B6612A7-A4E7-4058-B144-3E76A8578BC6}" type="presParOf" srcId="{29DB9787-77DE-406A-BE72-BE292492A394}" destId="{5D6D00DB-3CEC-4875-B47C-9C83CDCBA7CE}" srcOrd="0" destOrd="0" presId="urn:microsoft.com/office/officeart/2005/8/layout/orgChart1"/>
    <dgm:cxn modelId="{8CBE2EE8-0199-4738-A158-BF0603B57367}" type="presParOf" srcId="{29DB9787-77DE-406A-BE72-BE292492A394}" destId="{E4147E26-E9D5-45D5-891E-1497A21D2773}" srcOrd="1" destOrd="0" presId="urn:microsoft.com/office/officeart/2005/8/layout/orgChart1"/>
    <dgm:cxn modelId="{842B84A3-4C93-42FE-848E-322363DB6243}" type="presParOf" srcId="{660B4957-3B7D-48BD-A231-5B3FABBFC292}" destId="{D58699F7-34AA-461D-8DE1-58A8133C30CA}" srcOrd="1" destOrd="0" presId="urn:microsoft.com/office/officeart/2005/8/layout/orgChart1"/>
    <dgm:cxn modelId="{4FEB6C21-4C18-47E1-AE80-0E1CB75BE610}" type="presParOf" srcId="{660B4957-3B7D-48BD-A231-5B3FABBFC292}" destId="{DB71A149-1966-4A70-99E2-1E04EB3AC3B6}" srcOrd="2" destOrd="0" presId="urn:microsoft.com/office/officeart/2005/8/layout/orgChart1"/>
    <dgm:cxn modelId="{848D32F3-4E13-44B2-9CC7-E5CEB006390B}" type="presParOf" srcId="{BB1C9DA3-2663-4ACC-AC4F-4F2FD4ADD76D}" destId="{B08EAF18-4CBE-44CB-8CC0-50B0ABFF2ED2}" srcOrd="2" destOrd="0" presId="urn:microsoft.com/office/officeart/2005/8/layout/orgChart1"/>
    <dgm:cxn modelId="{2218A533-C7E6-48D4-8546-40F590D7125D}" type="presParOf" srcId="{BB1C9DA3-2663-4ACC-AC4F-4F2FD4ADD76D}" destId="{1FD00095-EF6B-4C19-9119-C3B20DD183A3}" srcOrd="3" destOrd="0" presId="urn:microsoft.com/office/officeart/2005/8/layout/orgChart1"/>
    <dgm:cxn modelId="{605740A6-A7E0-4C92-BAFD-09ECAF3E2AA9}" type="presParOf" srcId="{1FD00095-EF6B-4C19-9119-C3B20DD183A3}" destId="{14CE93A1-17C2-4E32-BD31-5A474C8A769E}" srcOrd="0" destOrd="0" presId="urn:microsoft.com/office/officeart/2005/8/layout/orgChart1"/>
    <dgm:cxn modelId="{7693ED2C-204D-48C9-A64A-6B769B3A386F}" type="presParOf" srcId="{14CE93A1-17C2-4E32-BD31-5A474C8A769E}" destId="{98BD25AD-E080-476C-88AD-593B3496626D}" srcOrd="0" destOrd="0" presId="urn:microsoft.com/office/officeart/2005/8/layout/orgChart1"/>
    <dgm:cxn modelId="{F4B814F9-DFA6-42E0-B81E-E794478891F8}" type="presParOf" srcId="{14CE93A1-17C2-4E32-BD31-5A474C8A769E}" destId="{42A0A234-78D2-4BAB-9EB4-3E26D1F6D2DE}" srcOrd="1" destOrd="0" presId="urn:microsoft.com/office/officeart/2005/8/layout/orgChart1"/>
    <dgm:cxn modelId="{F9797AC1-3F44-4ED7-BDB0-7A04EA7F9B47}" type="presParOf" srcId="{1FD00095-EF6B-4C19-9119-C3B20DD183A3}" destId="{414C7392-26EE-4B89-ADF3-6B3159627514}" srcOrd="1" destOrd="0" presId="urn:microsoft.com/office/officeart/2005/8/layout/orgChart1"/>
    <dgm:cxn modelId="{CA78CB04-B0F2-4B4A-9BD4-B0873F8A6999}" type="presParOf" srcId="{1FD00095-EF6B-4C19-9119-C3B20DD183A3}" destId="{E30A86CF-F452-47D9-8A35-3AD753C6E883}" srcOrd="2" destOrd="0" presId="urn:microsoft.com/office/officeart/2005/8/layout/orgChart1"/>
    <dgm:cxn modelId="{885549F3-95D6-4386-9EA1-2AB244D5DB40}" type="presParOf" srcId="{BB1C9DA3-2663-4ACC-AC4F-4F2FD4ADD76D}" destId="{251C0675-9E91-4B74-9E39-5E60B9EFA924}" srcOrd="4" destOrd="0" presId="urn:microsoft.com/office/officeart/2005/8/layout/orgChart1"/>
    <dgm:cxn modelId="{DFC3608C-935A-4EC7-B61B-8B6A880CD403}" type="presParOf" srcId="{BB1C9DA3-2663-4ACC-AC4F-4F2FD4ADD76D}" destId="{D64D19B1-C718-4075-AF3F-B82A4151BEC1}" srcOrd="5" destOrd="0" presId="urn:microsoft.com/office/officeart/2005/8/layout/orgChart1"/>
    <dgm:cxn modelId="{0559E2A8-6243-4D8E-A3B7-686780F89AFD}" type="presParOf" srcId="{D64D19B1-C718-4075-AF3F-B82A4151BEC1}" destId="{E62CB5C8-31BC-46CC-8AAD-EC0A7D2C7B84}" srcOrd="0" destOrd="0" presId="urn:microsoft.com/office/officeart/2005/8/layout/orgChart1"/>
    <dgm:cxn modelId="{BE1E4E57-9EE9-415E-A547-B2A05D4CA515}" type="presParOf" srcId="{E62CB5C8-31BC-46CC-8AAD-EC0A7D2C7B84}" destId="{B8BEE585-2169-42C5-816D-6EFDB0CF4ABF}" srcOrd="0" destOrd="0" presId="urn:microsoft.com/office/officeart/2005/8/layout/orgChart1"/>
    <dgm:cxn modelId="{B7E5700D-B57B-4ED0-8C47-9F75274C7EE1}" type="presParOf" srcId="{E62CB5C8-31BC-46CC-8AAD-EC0A7D2C7B84}" destId="{55DECA57-4270-4444-A5A8-241082E2425A}" srcOrd="1" destOrd="0" presId="urn:microsoft.com/office/officeart/2005/8/layout/orgChart1"/>
    <dgm:cxn modelId="{B5785D2A-2CD9-4385-AA7C-7729B1036964}" type="presParOf" srcId="{D64D19B1-C718-4075-AF3F-B82A4151BEC1}" destId="{C0367166-FF9F-4083-9F03-6494DFF563D8}" srcOrd="1" destOrd="0" presId="urn:microsoft.com/office/officeart/2005/8/layout/orgChart1"/>
    <dgm:cxn modelId="{1F22DBDE-A4B6-4F14-BFDA-44FF80B5B293}" type="presParOf" srcId="{D64D19B1-C718-4075-AF3F-B82A4151BEC1}" destId="{1773986F-40F5-4C49-BE09-55B8BF7720FE}" srcOrd="2" destOrd="0" presId="urn:microsoft.com/office/officeart/2005/8/layout/orgChart1"/>
    <dgm:cxn modelId="{3B0AB3F3-EB90-4ABD-80A2-75EDEC9C5F63}" type="presParOf" srcId="{BB1C9DA3-2663-4ACC-AC4F-4F2FD4ADD76D}" destId="{A8D40F72-C1EB-47BF-964B-6DA467497CC5}" srcOrd="6" destOrd="0" presId="urn:microsoft.com/office/officeart/2005/8/layout/orgChart1"/>
    <dgm:cxn modelId="{0654E023-856F-4780-9434-4EED56EAB408}" type="presParOf" srcId="{BB1C9DA3-2663-4ACC-AC4F-4F2FD4ADD76D}" destId="{B082EEC8-A931-4388-9870-614125606D78}" srcOrd="7" destOrd="0" presId="urn:microsoft.com/office/officeart/2005/8/layout/orgChart1"/>
    <dgm:cxn modelId="{08DB40A9-CC0D-48E2-A442-C1AE2BF63544}" type="presParOf" srcId="{B082EEC8-A931-4388-9870-614125606D78}" destId="{E5729B26-F890-401D-A17C-3D831EE364AE}" srcOrd="0" destOrd="0" presId="urn:microsoft.com/office/officeart/2005/8/layout/orgChart1"/>
    <dgm:cxn modelId="{CDAF9491-AEEB-433E-94C1-DBD18D107262}" type="presParOf" srcId="{E5729B26-F890-401D-A17C-3D831EE364AE}" destId="{1516FE70-1934-4159-9EAF-14EF69EA4880}" srcOrd="0" destOrd="0" presId="urn:microsoft.com/office/officeart/2005/8/layout/orgChart1"/>
    <dgm:cxn modelId="{7489ACB5-F3FB-4BD2-82FB-81CB8D61C96D}" type="presParOf" srcId="{E5729B26-F890-401D-A17C-3D831EE364AE}" destId="{B2CA830F-1EF4-4D9B-B912-97A7C585FF17}" srcOrd="1" destOrd="0" presId="urn:microsoft.com/office/officeart/2005/8/layout/orgChart1"/>
    <dgm:cxn modelId="{7D03331F-F075-402D-9BDC-1A7F95F09875}" type="presParOf" srcId="{B082EEC8-A931-4388-9870-614125606D78}" destId="{48A54422-0091-4172-B23F-2ACA57551DC8}" srcOrd="1" destOrd="0" presId="urn:microsoft.com/office/officeart/2005/8/layout/orgChart1"/>
    <dgm:cxn modelId="{96748EC6-E36F-4F86-90E7-220AD0CE8F5C}" type="presParOf" srcId="{B082EEC8-A931-4388-9870-614125606D78}" destId="{6A67D652-A747-4FDD-8EC2-C414983525CF}" srcOrd="2" destOrd="0" presId="urn:microsoft.com/office/officeart/2005/8/layout/orgChart1"/>
    <dgm:cxn modelId="{44BB8B91-ED3D-4506-864B-5D939CD40378}" type="presParOf" srcId="{BB1C9DA3-2663-4ACC-AC4F-4F2FD4ADD76D}" destId="{01209CFC-2979-4570-BCA3-A1D0D6D87045}" srcOrd="8" destOrd="0" presId="urn:microsoft.com/office/officeart/2005/8/layout/orgChart1"/>
    <dgm:cxn modelId="{90F99DA3-EB25-4D8D-BA5B-07CA7DDF611C}" type="presParOf" srcId="{BB1C9DA3-2663-4ACC-AC4F-4F2FD4ADD76D}" destId="{FF63F7EE-D932-4018-A23A-DC823CF8EF23}" srcOrd="9" destOrd="0" presId="urn:microsoft.com/office/officeart/2005/8/layout/orgChart1"/>
    <dgm:cxn modelId="{1C575C48-3352-4DC3-9967-B801C50A2AE1}" type="presParOf" srcId="{FF63F7EE-D932-4018-A23A-DC823CF8EF23}" destId="{111E628B-7D64-4216-8AAE-68A441B40DB5}" srcOrd="0" destOrd="0" presId="urn:microsoft.com/office/officeart/2005/8/layout/orgChart1"/>
    <dgm:cxn modelId="{A3579C34-DA1F-44F6-871D-55B8E7158771}" type="presParOf" srcId="{111E628B-7D64-4216-8AAE-68A441B40DB5}" destId="{10B924A6-DE49-4C6A-8E84-BCACFF6B376E}" srcOrd="0" destOrd="0" presId="urn:microsoft.com/office/officeart/2005/8/layout/orgChart1"/>
    <dgm:cxn modelId="{C34B0249-7990-4D1B-B5F4-3F41ADF2EDFC}" type="presParOf" srcId="{111E628B-7D64-4216-8AAE-68A441B40DB5}" destId="{54865436-F861-44E7-A294-FA7F6698DC0E}" srcOrd="1" destOrd="0" presId="urn:microsoft.com/office/officeart/2005/8/layout/orgChart1"/>
    <dgm:cxn modelId="{E71B2429-B4D8-4184-B959-E73395F1C156}" type="presParOf" srcId="{FF63F7EE-D932-4018-A23A-DC823CF8EF23}" destId="{34AA0B89-3577-4E99-A34B-E84C7B7D27EE}" srcOrd="1" destOrd="0" presId="urn:microsoft.com/office/officeart/2005/8/layout/orgChart1"/>
    <dgm:cxn modelId="{F37DC4E7-4E09-4CBC-B345-E56C75357AE8}" type="presParOf" srcId="{FF63F7EE-D932-4018-A23A-DC823CF8EF23}" destId="{6A9797BB-F6B1-4251-831A-62DF5A23B987}" srcOrd="2" destOrd="0" presId="urn:microsoft.com/office/officeart/2005/8/layout/orgChart1"/>
    <dgm:cxn modelId="{AFC6FA32-FB82-404D-A177-26A8DB3F8119}" type="presParOf" srcId="{65ADC233-7CF2-4B60-A89B-C9D81694C519}" destId="{56B59CAF-1D2B-4B52-84F1-EF86FFE9725C}" srcOrd="2" destOrd="0" presId="urn:microsoft.com/office/officeart/2005/8/layout/orgChart1"/>
    <dgm:cxn modelId="{3F78A48E-16D8-41BB-914E-1D63A321F2E1}" type="presParOf" srcId="{56B59CAF-1D2B-4B52-84F1-EF86FFE9725C}" destId="{5E1F3F2D-27E7-43B8-82D4-A703A42CB6D5}" srcOrd="0" destOrd="0" presId="urn:microsoft.com/office/officeart/2005/8/layout/orgChart1"/>
    <dgm:cxn modelId="{D028B5DF-A3AE-4BAD-8E8D-7ED6A08F0F75}" type="presParOf" srcId="{56B59CAF-1D2B-4B52-84F1-EF86FFE9725C}" destId="{E8273624-9911-4972-90D8-DF8B108B8E83}" srcOrd="1" destOrd="0" presId="urn:microsoft.com/office/officeart/2005/8/layout/orgChart1"/>
    <dgm:cxn modelId="{35F89818-3D46-458F-8ED3-7F74E5077F9B}" type="presParOf" srcId="{E8273624-9911-4972-90D8-DF8B108B8E83}" destId="{9E79DF89-D800-4A7E-9496-E8713FFB5F7E}" srcOrd="0" destOrd="0" presId="urn:microsoft.com/office/officeart/2005/8/layout/orgChart1"/>
    <dgm:cxn modelId="{A74AA116-581C-47EA-80ED-2F30CA9622FD}" type="presParOf" srcId="{9E79DF89-D800-4A7E-9496-E8713FFB5F7E}" destId="{2B56D0B4-A225-4ADC-B8BB-7A00DA520901}" srcOrd="0" destOrd="0" presId="urn:microsoft.com/office/officeart/2005/8/layout/orgChart1"/>
    <dgm:cxn modelId="{0A913013-7697-4BCD-A12E-A4BE5E58AACA}" type="presParOf" srcId="{9E79DF89-D800-4A7E-9496-E8713FFB5F7E}" destId="{01DC43B3-DB28-4F8F-BA6B-56D6FA311A18}" srcOrd="1" destOrd="0" presId="urn:microsoft.com/office/officeart/2005/8/layout/orgChart1"/>
    <dgm:cxn modelId="{76CCC2CE-E6D1-4E1D-B52E-C4917C00BB9D}" type="presParOf" srcId="{E8273624-9911-4972-90D8-DF8B108B8E83}" destId="{28E64173-DFE4-4D88-933A-C732E247AA0A}" srcOrd="1" destOrd="0" presId="urn:microsoft.com/office/officeart/2005/8/layout/orgChart1"/>
    <dgm:cxn modelId="{2A308075-9A6D-4980-A16D-B5D98E26B787}" type="presParOf" srcId="{E8273624-9911-4972-90D8-DF8B108B8E83}" destId="{50DBB546-A998-4DDF-B7A7-B23CA7F786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898BBC-6D7D-4770-85A4-2468A7390C1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2BDAEF-4A32-44D7-91B8-C4DB1CA188EE}">
      <dgm:prSet/>
      <dgm:spPr/>
      <dgm:t>
        <a:bodyPr/>
        <a:lstStyle/>
        <a:p>
          <a:r>
            <a:rPr lang="en-US" dirty="0" smtClean="0"/>
            <a:t>Key Stage Leaders</a:t>
          </a:r>
          <a:endParaRPr lang="en-US" dirty="0"/>
        </a:p>
      </dgm:t>
    </dgm:pt>
    <dgm:pt modelId="{475FF5F8-6841-4832-9726-C30517B21666}" type="parTrans" cxnId="{F71069F9-3CDC-48E2-BF75-6A97421D5C46}">
      <dgm:prSet/>
      <dgm:spPr/>
      <dgm:t>
        <a:bodyPr/>
        <a:lstStyle/>
        <a:p>
          <a:endParaRPr lang="en-US"/>
        </a:p>
      </dgm:t>
    </dgm:pt>
    <dgm:pt modelId="{4D8E1244-B4DF-4A84-8306-D6F6AB4F93C7}" type="sibTrans" cxnId="{F71069F9-3CDC-48E2-BF75-6A97421D5C46}">
      <dgm:prSet/>
      <dgm:spPr/>
      <dgm:t>
        <a:bodyPr/>
        <a:lstStyle/>
        <a:p>
          <a:endParaRPr lang="en-US"/>
        </a:p>
      </dgm:t>
    </dgm:pt>
    <dgm:pt modelId="{4B1CD6F9-333D-4C47-A055-E89A0BB7E64D}">
      <dgm:prSet/>
      <dgm:spPr/>
      <dgm:t>
        <a:bodyPr/>
        <a:lstStyle/>
        <a:p>
          <a:r>
            <a:rPr lang="en-US" dirty="0" smtClean="0"/>
            <a:t>HLTA</a:t>
          </a:r>
          <a:endParaRPr lang="en-US" dirty="0"/>
        </a:p>
      </dgm:t>
    </dgm:pt>
    <dgm:pt modelId="{31925322-3F70-4AAE-BB1A-EE0B0897D6C3}" type="parTrans" cxnId="{06086C7B-7BCD-43A0-9337-93EE1D1523C5}">
      <dgm:prSet/>
      <dgm:spPr/>
      <dgm:t>
        <a:bodyPr/>
        <a:lstStyle/>
        <a:p>
          <a:endParaRPr lang="en-US"/>
        </a:p>
      </dgm:t>
    </dgm:pt>
    <dgm:pt modelId="{7DB93539-A849-46C9-8130-880111141FCF}" type="sibTrans" cxnId="{06086C7B-7BCD-43A0-9337-93EE1D1523C5}">
      <dgm:prSet/>
      <dgm:spPr/>
      <dgm:t>
        <a:bodyPr/>
        <a:lstStyle/>
        <a:p>
          <a:endParaRPr lang="en-US"/>
        </a:p>
      </dgm:t>
    </dgm:pt>
    <dgm:pt modelId="{4118A8E7-D5C2-49E9-B558-A966EFEFC8D9}">
      <dgm:prSet/>
      <dgm:spPr/>
      <dgm:t>
        <a:bodyPr/>
        <a:lstStyle/>
        <a:p>
          <a:r>
            <a:rPr lang="en-US" dirty="0" smtClean="0"/>
            <a:t>TAs</a:t>
          </a:r>
          <a:endParaRPr lang="en-US" dirty="0"/>
        </a:p>
      </dgm:t>
    </dgm:pt>
    <dgm:pt modelId="{62E99A90-429D-475F-A143-6EE0A4E78DCC}" type="parTrans" cxnId="{AC0AF5FF-8107-465E-B3A5-04E8493661EB}">
      <dgm:prSet/>
      <dgm:spPr/>
      <dgm:t>
        <a:bodyPr/>
        <a:lstStyle/>
        <a:p>
          <a:endParaRPr lang="en-US"/>
        </a:p>
      </dgm:t>
    </dgm:pt>
    <dgm:pt modelId="{4F8F70EE-0541-4FF8-A2D0-7AE4A0CF8866}" type="sibTrans" cxnId="{AC0AF5FF-8107-465E-B3A5-04E8493661EB}">
      <dgm:prSet/>
      <dgm:spPr/>
      <dgm:t>
        <a:bodyPr/>
        <a:lstStyle/>
        <a:p>
          <a:endParaRPr lang="en-US"/>
        </a:p>
      </dgm:t>
    </dgm:pt>
    <dgm:pt modelId="{E0E51012-FEC9-4684-8CF8-A6DD4F6D47ED}">
      <dgm:prSet/>
      <dgm:spPr/>
      <dgm:t>
        <a:bodyPr/>
        <a:lstStyle/>
        <a:p>
          <a:r>
            <a:rPr lang="en-US" dirty="0" smtClean="0"/>
            <a:t>Teachers</a:t>
          </a:r>
          <a:endParaRPr lang="en-US" dirty="0"/>
        </a:p>
      </dgm:t>
    </dgm:pt>
    <dgm:pt modelId="{68B4BDD3-7645-4D95-BCC1-75E0420AE5E8}" type="parTrans" cxnId="{BF7AEA66-1A14-4498-B671-B4662147FC7D}">
      <dgm:prSet/>
      <dgm:spPr/>
      <dgm:t>
        <a:bodyPr/>
        <a:lstStyle/>
        <a:p>
          <a:endParaRPr lang="en-US"/>
        </a:p>
      </dgm:t>
    </dgm:pt>
    <dgm:pt modelId="{13EC7FA5-DD33-4E29-BF64-1617EB9052CF}" type="sibTrans" cxnId="{BF7AEA66-1A14-4498-B671-B4662147FC7D}">
      <dgm:prSet/>
      <dgm:spPr/>
      <dgm:t>
        <a:bodyPr/>
        <a:lstStyle/>
        <a:p>
          <a:endParaRPr lang="en-US"/>
        </a:p>
      </dgm:t>
    </dgm:pt>
    <dgm:pt modelId="{EAFB8840-745A-459F-B13E-3F14C7F42812}">
      <dgm:prSet/>
      <dgm:spPr/>
      <dgm:t>
        <a:bodyPr/>
        <a:lstStyle/>
        <a:p>
          <a:r>
            <a:rPr lang="en-US" dirty="0" smtClean="0"/>
            <a:t>HLTAs</a:t>
          </a:r>
          <a:endParaRPr lang="en-US" dirty="0"/>
        </a:p>
      </dgm:t>
    </dgm:pt>
    <dgm:pt modelId="{400B1CB6-35B1-45C4-BDCC-BB42D57B8BF0}" type="parTrans" cxnId="{AE1D4BB5-6D4F-4F21-83A3-E5B804F2EB4E}">
      <dgm:prSet/>
      <dgm:spPr/>
      <dgm:t>
        <a:bodyPr/>
        <a:lstStyle/>
        <a:p>
          <a:endParaRPr lang="en-US"/>
        </a:p>
      </dgm:t>
    </dgm:pt>
    <dgm:pt modelId="{8DE7AD20-C782-4CE0-89A8-E745DFF1F228}" type="sibTrans" cxnId="{AE1D4BB5-6D4F-4F21-83A3-E5B804F2EB4E}">
      <dgm:prSet/>
      <dgm:spPr/>
      <dgm:t>
        <a:bodyPr/>
        <a:lstStyle/>
        <a:p>
          <a:endParaRPr lang="en-US"/>
        </a:p>
      </dgm:t>
    </dgm:pt>
    <dgm:pt modelId="{AB3071E3-56F0-4AB0-8D0F-9F07DD06F563}">
      <dgm:prSet/>
      <dgm:spPr/>
      <dgm:t>
        <a:bodyPr/>
        <a:lstStyle/>
        <a:p>
          <a:r>
            <a:rPr lang="en-US" dirty="0" smtClean="0"/>
            <a:t>TAs</a:t>
          </a:r>
          <a:endParaRPr lang="en-US" dirty="0"/>
        </a:p>
      </dgm:t>
    </dgm:pt>
    <dgm:pt modelId="{D341D9D9-E207-4846-86C6-60C43B86D00B}" type="parTrans" cxnId="{712D829C-DE88-4963-95B0-829D6F9F93C5}">
      <dgm:prSet/>
      <dgm:spPr/>
      <dgm:t>
        <a:bodyPr/>
        <a:lstStyle/>
        <a:p>
          <a:endParaRPr lang="en-US"/>
        </a:p>
      </dgm:t>
    </dgm:pt>
    <dgm:pt modelId="{624E0DB2-C590-4345-A14E-FEF0099FE8DE}" type="sibTrans" cxnId="{712D829C-DE88-4963-95B0-829D6F9F93C5}">
      <dgm:prSet/>
      <dgm:spPr/>
      <dgm:t>
        <a:bodyPr/>
        <a:lstStyle/>
        <a:p>
          <a:endParaRPr lang="en-US"/>
        </a:p>
      </dgm:t>
    </dgm:pt>
    <dgm:pt modelId="{D915B849-E6DB-40BB-99DE-6B9F43EF249F}">
      <dgm:prSet/>
      <dgm:spPr/>
      <dgm:t>
        <a:bodyPr/>
        <a:lstStyle/>
        <a:p>
          <a:r>
            <a:rPr lang="en-US" dirty="0" smtClean="0"/>
            <a:t>Deputy Headteacher</a:t>
          </a:r>
          <a:endParaRPr lang="en-US" dirty="0"/>
        </a:p>
      </dgm:t>
    </dgm:pt>
    <dgm:pt modelId="{4E5E8089-579A-4339-84CE-299367799B7D}" type="parTrans" cxnId="{915C3DB2-6DB4-44F8-AFA2-A8F41E4A9015}">
      <dgm:prSet/>
      <dgm:spPr/>
      <dgm:t>
        <a:bodyPr/>
        <a:lstStyle/>
        <a:p>
          <a:endParaRPr lang="en-US"/>
        </a:p>
      </dgm:t>
    </dgm:pt>
    <dgm:pt modelId="{05371DC4-0DAC-4609-8319-7535437A0E9F}" type="sibTrans" cxnId="{915C3DB2-6DB4-44F8-AFA2-A8F41E4A9015}">
      <dgm:prSet/>
      <dgm:spPr/>
      <dgm:t>
        <a:bodyPr/>
        <a:lstStyle/>
        <a:p>
          <a:endParaRPr lang="en-US"/>
        </a:p>
      </dgm:t>
    </dgm:pt>
    <dgm:pt modelId="{3D08F951-020D-491F-ADAA-E712C643739D}">
      <dgm:prSet/>
      <dgm:spPr/>
      <dgm:t>
        <a:bodyPr/>
        <a:lstStyle/>
        <a:p>
          <a:r>
            <a:rPr lang="en-US" dirty="0" smtClean="0"/>
            <a:t>Employability Manager</a:t>
          </a:r>
          <a:endParaRPr lang="en-US" dirty="0"/>
        </a:p>
      </dgm:t>
    </dgm:pt>
    <dgm:pt modelId="{64F4FC6F-FCED-4CA5-A148-CC1DE805E1C4}" type="parTrans" cxnId="{38059119-2AAC-4A0D-B911-C78E31E72D84}">
      <dgm:prSet/>
      <dgm:spPr/>
      <dgm:t>
        <a:bodyPr/>
        <a:lstStyle/>
        <a:p>
          <a:endParaRPr lang="en-US"/>
        </a:p>
      </dgm:t>
    </dgm:pt>
    <dgm:pt modelId="{8953F306-0BB9-4A8A-AA55-9FD371A63B7A}" type="sibTrans" cxnId="{38059119-2AAC-4A0D-B911-C78E31E72D84}">
      <dgm:prSet/>
      <dgm:spPr/>
      <dgm:t>
        <a:bodyPr/>
        <a:lstStyle/>
        <a:p>
          <a:endParaRPr lang="en-US"/>
        </a:p>
      </dgm:t>
    </dgm:pt>
    <dgm:pt modelId="{9502F931-B6FD-461B-B4C9-AD6F5881AE1B}">
      <dgm:prSet/>
      <dgm:spPr/>
      <dgm:t>
        <a:bodyPr/>
        <a:lstStyle/>
        <a:p>
          <a:r>
            <a:rPr lang="en-US" dirty="0" smtClean="0"/>
            <a:t>Intern Coach</a:t>
          </a:r>
          <a:endParaRPr lang="en-US" dirty="0"/>
        </a:p>
      </dgm:t>
    </dgm:pt>
    <dgm:pt modelId="{DA99ED6A-3B77-48AF-B67C-30572EC971BD}" type="parTrans" cxnId="{3EBA9D5D-847C-4204-B4B5-6858014DA388}">
      <dgm:prSet/>
      <dgm:spPr/>
    </dgm:pt>
    <dgm:pt modelId="{A0235B92-A91F-4B45-A003-ED31D711DC48}" type="sibTrans" cxnId="{3EBA9D5D-847C-4204-B4B5-6858014DA388}">
      <dgm:prSet/>
      <dgm:spPr/>
    </dgm:pt>
    <dgm:pt modelId="{28147558-DBA2-4CC7-AE21-EF2221F16D6C}" type="pres">
      <dgm:prSet presAssocID="{A8898BBC-6D7D-4770-85A4-2468A7390C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75227BB-F55B-445B-AE8E-394462CC8669}" type="pres">
      <dgm:prSet presAssocID="{D915B849-E6DB-40BB-99DE-6B9F43EF249F}" presName="hierRoot1" presStyleCnt="0">
        <dgm:presLayoutVars>
          <dgm:hierBranch val="init"/>
        </dgm:presLayoutVars>
      </dgm:prSet>
      <dgm:spPr/>
    </dgm:pt>
    <dgm:pt modelId="{3B4C4BA0-D157-45D1-891B-D93C9604E746}" type="pres">
      <dgm:prSet presAssocID="{D915B849-E6DB-40BB-99DE-6B9F43EF249F}" presName="rootComposite1" presStyleCnt="0"/>
      <dgm:spPr/>
    </dgm:pt>
    <dgm:pt modelId="{58ED7B7F-DEDF-4F26-96FD-766E23A20DC4}" type="pres">
      <dgm:prSet presAssocID="{D915B849-E6DB-40BB-99DE-6B9F43EF249F}" presName="rootText1" presStyleLbl="node0" presStyleIdx="0" presStyleCnt="1" custScaleX="2304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DD5115-EAC1-4BEC-86C5-6A82E82F3C92}" type="pres">
      <dgm:prSet presAssocID="{D915B849-E6DB-40BB-99DE-6B9F43EF249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451E8B7-E616-463E-B00E-8C1ED53E291B}" type="pres">
      <dgm:prSet presAssocID="{D915B849-E6DB-40BB-99DE-6B9F43EF249F}" presName="hierChild2" presStyleCnt="0"/>
      <dgm:spPr/>
    </dgm:pt>
    <dgm:pt modelId="{F4F7AD89-25F9-4389-B501-9E837CE129C5}" type="pres">
      <dgm:prSet presAssocID="{475FF5F8-6841-4832-9726-C30517B2166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725EBB4-AF48-4FDC-8602-D1E936199A84}" type="pres">
      <dgm:prSet presAssocID="{6F2BDAEF-4A32-44D7-91B8-C4DB1CA188EE}" presName="hierRoot2" presStyleCnt="0">
        <dgm:presLayoutVars>
          <dgm:hierBranch val="init"/>
        </dgm:presLayoutVars>
      </dgm:prSet>
      <dgm:spPr/>
    </dgm:pt>
    <dgm:pt modelId="{8EB8D781-4D2E-43D4-879E-09B913A7FF7A}" type="pres">
      <dgm:prSet presAssocID="{6F2BDAEF-4A32-44D7-91B8-C4DB1CA188EE}" presName="rootComposite" presStyleCnt="0"/>
      <dgm:spPr/>
    </dgm:pt>
    <dgm:pt modelId="{89CA3425-89BB-4F54-8595-999EFA31EA36}" type="pres">
      <dgm:prSet presAssocID="{6F2BDAEF-4A32-44D7-91B8-C4DB1CA188E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A95B82-9DAA-455A-8A21-446E4A58C8BD}" type="pres">
      <dgm:prSet presAssocID="{6F2BDAEF-4A32-44D7-91B8-C4DB1CA188EE}" presName="rootConnector" presStyleLbl="node2" presStyleIdx="0" presStyleCnt="2"/>
      <dgm:spPr/>
      <dgm:t>
        <a:bodyPr/>
        <a:lstStyle/>
        <a:p>
          <a:endParaRPr lang="en-US"/>
        </a:p>
      </dgm:t>
    </dgm:pt>
    <dgm:pt modelId="{401476EC-DAE7-45C4-A5CB-DA83DC03883F}" type="pres">
      <dgm:prSet presAssocID="{6F2BDAEF-4A32-44D7-91B8-C4DB1CA188EE}" presName="hierChild4" presStyleCnt="0"/>
      <dgm:spPr/>
    </dgm:pt>
    <dgm:pt modelId="{9B1ED643-E2BD-4DFE-940F-A216E373ABF9}" type="pres">
      <dgm:prSet presAssocID="{31925322-3F70-4AAE-BB1A-EE0B0897D6C3}" presName="Name37" presStyleLbl="parChTrans1D3" presStyleIdx="0" presStyleCnt="3"/>
      <dgm:spPr/>
      <dgm:t>
        <a:bodyPr/>
        <a:lstStyle/>
        <a:p>
          <a:endParaRPr lang="en-US"/>
        </a:p>
      </dgm:t>
    </dgm:pt>
    <dgm:pt modelId="{A6AAD821-D82D-4139-975F-BF79DB3F95B4}" type="pres">
      <dgm:prSet presAssocID="{4B1CD6F9-333D-4C47-A055-E89A0BB7E64D}" presName="hierRoot2" presStyleCnt="0">
        <dgm:presLayoutVars>
          <dgm:hierBranch val="init"/>
        </dgm:presLayoutVars>
      </dgm:prSet>
      <dgm:spPr/>
    </dgm:pt>
    <dgm:pt modelId="{558A3E8C-0067-46F8-9EFB-2C1912E2087B}" type="pres">
      <dgm:prSet presAssocID="{4B1CD6F9-333D-4C47-A055-E89A0BB7E64D}" presName="rootComposite" presStyleCnt="0"/>
      <dgm:spPr/>
    </dgm:pt>
    <dgm:pt modelId="{EA1C45EA-A4A6-44E1-A3BE-9CD2B13B20F8}" type="pres">
      <dgm:prSet presAssocID="{4B1CD6F9-333D-4C47-A055-E89A0BB7E64D}" presName="rootText" presStyleLbl="node3" presStyleIdx="0" presStyleCnt="3" custScaleX="91414" custScaleY="68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DAE8FF-807C-40F0-AEA7-212C87111408}" type="pres">
      <dgm:prSet presAssocID="{4B1CD6F9-333D-4C47-A055-E89A0BB7E64D}" presName="rootConnector" presStyleLbl="node3" presStyleIdx="0" presStyleCnt="3"/>
      <dgm:spPr/>
      <dgm:t>
        <a:bodyPr/>
        <a:lstStyle/>
        <a:p>
          <a:endParaRPr lang="en-US"/>
        </a:p>
      </dgm:t>
    </dgm:pt>
    <dgm:pt modelId="{718FAD67-57B0-4143-A6A8-6B0743D95FD0}" type="pres">
      <dgm:prSet presAssocID="{4B1CD6F9-333D-4C47-A055-E89A0BB7E64D}" presName="hierChild4" presStyleCnt="0"/>
      <dgm:spPr/>
    </dgm:pt>
    <dgm:pt modelId="{297EEFD4-58E2-4214-8E98-C1A399B71F23}" type="pres">
      <dgm:prSet presAssocID="{62E99A90-429D-475F-A143-6EE0A4E78DCC}" presName="Name37" presStyleLbl="parChTrans1D4" presStyleIdx="0" presStyleCnt="3"/>
      <dgm:spPr/>
      <dgm:t>
        <a:bodyPr/>
        <a:lstStyle/>
        <a:p>
          <a:endParaRPr lang="en-US"/>
        </a:p>
      </dgm:t>
    </dgm:pt>
    <dgm:pt modelId="{84B19F48-ACF3-4E38-84D1-5CBDB8BFBB48}" type="pres">
      <dgm:prSet presAssocID="{4118A8E7-D5C2-49E9-B558-A966EFEFC8D9}" presName="hierRoot2" presStyleCnt="0">
        <dgm:presLayoutVars>
          <dgm:hierBranch val="init"/>
        </dgm:presLayoutVars>
      </dgm:prSet>
      <dgm:spPr/>
    </dgm:pt>
    <dgm:pt modelId="{2843C392-8BAC-44F4-B0B1-C525A8C6D52D}" type="pres">
      <dgm:prSet presAssocID="{4118A8E7-D5C2-49E9-B558-A966EFEFC8D9}" presName="rootComposite" presStyleCnt="0"/>
      <dgm:spPr/>
    </dgm:pt>
    <dgm:pt modelId="{D792FC14-C536-4953-BA3C-BCE5D3FD01F2}" type="pres">
      <dgm:prSet presAssocID="{4118A8E7-D5C2-49E9-B558-A966EFEFC8D9}" presName="rootText" presStyleLbl="node4" presStyleIdx="0" presStyleCnt="3" custScaleX="93546" custScaleY="687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F3658E-7FD2-427D-A9DF-41FA0A530AB7}" type="pres">
      <dgm:prSet presAssocID="{4118A8E7-D5C2-49E9-B558-A966EFEFC8D9}" presName="rootConnector" presStyleLbl="node4" presStyleIdx="0" presStyleCnt="3"/>
      <dgm:spPr/>
      <dgm:t>
        <a:bodyPr/>
        <a:lstStyle/>
        <a:p>
          <a:endParaRPr lang="en-US"/>
        </a:p>
      </dgm:t>
    </dgm:pt>
    <dgm:pt modelId="{2D8F77A1-59E6-4217-AB1D-C67DFC3E9441}" type="pres">
      <dgm:prSet presAssocID="{4118A8E7-D5C2-49E9-B558-A966EFEFC8D9}" presName="hierChild4" presStyleCnt="0"/>
      <dgm:spPr/>
    </dgm:pt>
    <dgm:pt modelId="{2F88A709-D49D-446B-9F57-7D71C1F3EA5B}" type="pres">
      <dgm:prSet presAssocID="{4118A8E7-D5C2-49E9-B558-A966EFEFC8D9}" presName="hierChild5" presStyleCnt="0"/>
      <dgm:spPr/>
    </dgm:pt>
    <dgm:pt modelId="{203B7CA5-94AB-4131-AE7A-67BEBA33B0D4}" type="pres">
      <dgm:prSet presAssocID="{4B1CD6F9-333D-4C47-A055-E89A0BB7E64D}" presName="hierChild5" presStyleCnt="0"/>
      <dgm:spPr/>
    </dgm:pt>
    <dgm:pt modelId="{DDCED71C-2CD7-4FCE-B25E-4CC449D7798C}" type="pres">
      <dgm:prSet presAssocID="{68B4BDD3-7645-4D95-BCC1-75E0420AE5E8}" presName="Name37" presStyleLbl="parChTrans1D3" presStyleIdx="1" presStyleCnt="3"/>
      <dgm:spPr/>
      <dgm:t>
        <a:bodyPr/>
        <a:lstStyle/>
        <a:p>
          <a:endParaRPr lang="en-US"/>
        </a:p>
      </dgm:t>
    </dgm:pt>
    <dgm:pt modelId="{C6A54011-581B-4741-9E25-E98EA8B32F27}" type="pres">
      <dgm:prSet presAssocID="{E0E51012-FEC9-4684-8CF8-A6DD4F6D47ED}" presName="hierRoot2" presStyleCnt="0">
        <dgm:presLayoutVars>
          <dgm:hierBranch val="init"/>
        </dgm:presLayoutVars>
      </dgm:prSet>
      <dgm:spPr/>
    </dgm:pt>
    <dgm:pt modelId="{8C49D3FA-B3AA-4B19-8A95-C856FA6CE6F7}" type="pres">
      <dgm:prSet presAssocID="{E0E51012-FEC9-4684-8CF8-A6DD4F6D47ED}" presName="rootComposite" presStyleCnt="0"/>
      <dgm:spPr/>
    </dgm:pt>
    <dgm:pt modelId="{0ED52041-7CB2-4C7E-B0A7-022568EB0D54}" type="pres">
      <dgm:prSet presAssocID="{E0E51012-FEC9-4684-8CF8-A6DD4F6D47ED}" presName="rootText" presStyleLbl="node3" presStyleIdx="1" presStyleCnt="3" custScaleX="92912" custScaleY="744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713ADF-BE72-48F7-A106-AE866A0C5566}" type="pres">
      <dgm:prSet presAssocID="{E0E51012-FEC9-4684-8CF8-A6DD4F6D47ED}" presName="rootConnector" presStyleLbl="node3" presStyleIdx="1" presStyleCnt="3"/>
      <dgm:spPr/>
      <dgm:t>
        <a:bodyPr/>
        <a:lstStyle/>
        <a:p>
          <a:endParaRPr lang="en-US"/>
        </a:p>
      </dgm:t>
    </dgm:pt>
    <dgm:pt modelId="{F7ED99CB-B794-4833-998C-107D14416134}" type="pres">
      <dgm:prSet presAssocID="{E0E51012-FEC9-4684-8CF8-A6DD4F6D47ED}" presName="hierChild4" presStyleCnt="0"/>
      <dgm:spPr/>
    </dgm:pt>
    <dgm:pt modelId="{79605DAC-C05D-4BEA-82DE-5B36257BCA10}" type="pres">
      <dgm:prSet presAssocID="{400B1CB6-35B1-45C4-BDCC-BB42D57B8BF0}" presName="Name37" presStyleLbl="parChTrans1D4" presStyleIdx="1" presStyleCnt="3"/>
      <dgm:spPr/>
      <dgm:t>
        <a:bodyPr/>
        <a:lstStyle/>
        <a:p>
          <a:endParaRPr lang="en-US"/>
        </a:p>
      </dgm:t>
    </dgm:pt>
    <dgm:pt modelId="{EAFB1C6C-9F80-42A6-BFFC-C3FA5572C16C}" type="pres">
      <dgm:prSet presAssocID="{EAFB8840-745A-459F-B13E-3F14C7F42812}" presName="hierRoot2" presStyleCnt="0">
        <dgm:presLayoutVars>
          <dgm:hierBranch val="init"/>
        </dgm:presLayoutVars>
      </dgm:prSet>
      <dgm:spPr/>
    </dgm:pt>
    <dgm:pt modelId="{7C1FD18A-B476-4EA6-90AC-EF8CF94418A3}" type="pres">
      <dgm:prSet presAssocID="{EAFB8840-745A-459F-B13E-3F14C7F42812}" presName="rootComposite" presStyleCnt="0"/>
      <dgm:spPr/>
    </dgm:pt>
    <dgm:pt modelId="{3A79F90A-4FD2-4745-BCC3-B179C1361C8B}" type="pres">
      <dgm:prSet presAssocID="{EAFB8840-745A-459F-B13E-3F14C7F42812}" presName="rootText" presStyleLbl="node4" presStyleIdx="1" presStyleCnt="3" custScaleX="93918" custScaleY="664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740910-0912-4162-BC43-4EE806D31297}" type="pres">
      <dgm:prSet presAssocID="{EAFB8840-745A-459F-B13E-3F14C7F42812}" presName="rootConnector" presStyleLbl="node4" presStyleIdx="1" presStyleCnt="3"/>
      <dgm:spPr/>
      <dgm:t>
        <a:bodyPr/>
        <a:lstStyle/>
        <a:p>
          <a:endParaRPr lang="en-US"/>
        </a:p>
      </dgm:t>
    </dgm:pt>
    <dgm:pt modelId="{A91DD6FE-E5B0-498F-BDF1-1CAC885884B1}" type="pres">
      <dgm:prSet presAssocID="{EAFB8840-745A-459F-B13E-3F14C7F42812}" presName="hierChild4" presStyleCnt="0"/>
      <dgm:spPr/>
    </dgm:pt>
    <dgm:pt modelId="{5C2E9160-EA81-4474-9149-79D0D6DE1148}" type="pres">
      <dgm:prSet presAssocID="{D341D9D9-E207-4846-86C6-60C43B86D00B}" presName="Name37" presStyleLbl="parChTrans1D4" presStyleIdx="2" presStyleCnt="3"/>
      <dgm:spPr/>
      <dgm:t>
        <a:bodyPr/>
        <a:lstStyle/>
        <a:p>
          <a:endParaRPr lang="en-US"/>
        </a:p>
      </dgm:t>
    </dgm:pt>
    <dgm:pt modelId="{05C969BF-2E89-4C48-85C4-6CB909FE53BC}" type="pres">
      <dgm:prSet presAssocID="{AB3071E3-56F0-4AB0-8D0F-9F07DD06F563}" presName="hierRoot2" presStyleCnt="0">
        <dgm:presLayoutVars>
          <dgm:hierBranch val="init"/>
        </dgm:presLayoutVars>
      </dgm:prSet>
      <dgm:spPr/>
    </dgm:pt>
    <dgm:pt modelId="{8A17D174-1ECB-4235-AB01-D048137741B6}" type="pres">
      <dgm:prSet presAssocID="{AB3071E3-56F0-4AB0-8D0F-9F07DD06F563}" presName="rootComposite" presStyleCnt="0"/>
      <dgm:spPr/>
    </dgm:pt>
    <dgm:pt modelId="{2EF461A3-813B-443B-B1A3-DBF049408FC1}" type="pres">
      <dgm:prSet presAssocID="{AB3071E3-56F0-4AB0-8D0F-9F07DD06F563}" presName="rootText" presStyleLbl="node4" presStyleIdx="2" presStyleCnt="3" custScaleX="89136" custScaleY="73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F89AF-34ED-4F6D-8A61-D9449143612E}" type="pres">
      <dgm:prSet presAssocID="{AB3071E3-56F0-4AB0-8D0F-9F07DD06F563}" presName="rootConnector" presStyleLbl="node4" presStyleIdx="2" presStyleCnt="3"/>
      <dgm:spPr/>
      <dgm:t>
        <a:bodyPr/>
        <a:lstStyle/>
        <a:p>
          <a:endParaRPr lang="en-US"/>
        </a:p>
      </dgm:t>
    </dgm:pt>
    <dgm:pt modelId="{2E2F2084-F917-42F8-ADBD-D45727D01829}" type="pres">
      <dgm:prSet presAssocID="{AB3071E3-56F0-4AB0-8D0F-9F07DD06F563}" presName="hierChild4" presStyleCnt="0"/>
      <dgm:spPr/>
    </dgm:pt>
    <dgm:pt modelId="{9617776D-41FA-4E02-960D-324C42A29021}" type="pres">
      <dgm:prSet presAssocID="{AB3071E3-56F0-4AB0-8D0F-9F07DD06F563}" presName="hierChild5" presStyleCnt="0"/>
      <dgm:spPr/>
    </dgm:pt>
    <dgm:pt modelId="{C379BB17-0CBC-4E7D-BE7B-B90BEC592412}" type="pres">
      <dgm:prSet presAssocID="{EAFB8840-745A-459F-B13E-3F14C7F42812}" presName="hierChild5" presStyleCnt="0"/>
      <dgm:spPr/>
    </dgm:pt>
    <dgm:pt modelId="{D4076C92-D318-4785-AF40-85DA14103653}" type="pres">
      <dgm:prSet presAssocID="{E0E51012-FEC9-4684-8CF8-A6DD4F6D47ED}" presName="hierChild5" presStyleCnt="0"/>
      <dgm:spPr/>
    </dgm:pt>
    <dgm:pt modelId="{E55FD688-CB40-45F2-80B2-4F5705C3D726}" type="pres">
      <dgm:prSet presAssocID="{6F2BDAEF-4A32-44D7-91B8-C4DB1CA188EE}" presName="hierChild5" presStyleCnt="0"/>
      <dgm:spPr/>
    </dgm:pt>
    <dgm:pt modelId="{3EC24A70-0015-4EAF-ABDE-0C5D1B2802EF}" type="pres">
      <dgm:prSet presAssocID="{64F4FC6F-FCED-4CA5-A148-CC1DE805E1C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E336508E-4A2B-4755-8638-3EA54C8C14D6}" type="pres">
      <dgm:prSet presAssocID="{3D08F951-020D-491F-ADAA-E712C643739D}" presName="hierRoot2" presStyleCnt="0">
        <dgm:presLayoutVars>
          <dgm:hierBranch val="init"/>
        </dgm:presLayoutVars>
      </dgm:prSet>
      <dgm:spPr/>
    </dgm:pt>
    <dgm:pt modelId="{81E31D19-C3B6-4183-AC09-2C7D420B32EA}" type="pres">
      <dgm:prSet presAssocID="{3D08F951-020D-491F-ADAA-E712C643739D}" presName="rootComposite" presStyleCnt="0"/>
      <dgm:spPr/>
    </dgm:pt>
    <dgm:pt modelId="{5B6D9453-5294-4EB1-9A6E-82204B984D52}" type="pres">
      <dgm:prSet presAssocID="{3D08F951-020D-491F-ADAA-E712C643739D}" presName="rootText" presStyleLbl="node2" presStyleIdx="1" presStyleCnt="2" custScaleX="1097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1CCD20-05EA-47F3-B598-E673435F8703}" type="pres">
      <dgm:prSet presAssocID="{3D08F951-020D-491F-ADAA-E712C643739D}" presName="rootConnector" presStyleLbl="node2" presStyleIdx="1" presStyleCnt="2"/>
      <dgm:spPr/>
      <dgm:t>
        <a:bodyPr/>
        <a:lstStyle/>
        <a:p>
          <a:endParaRPr lang="en-US"/>
        </a:p>
      </dgm:t>
    </dgm:pt>
    <dgm:pt modelId="{A7723520-B5BF-4E2E-BC78-CDB6EC1E9C2C}" type="pres">
      <dgm:prSet presAssocID="{3D08F951-020D-491F-ADAA-E712C643739D}" presName="hierChild4" presStyleCnt="0"/>
      <dgm:spPr/>
    </dgm:pt>
    <dgm:pt modelId="{8BD550DB-8B84-476C-B819-9D27B0B2253C}" type="pres">
      <dgm:prSet presAssocID="{DA99ED6A-3B77-48AF-B67C-30572EC971BD}" presName="Name37" presStyleLbl="parChTrans1D3" presStyleIdx="2" presStyleCnt="3"/>
      <dgm:spPr/>
    </dgm:pt>
    <dgm:pt modelId="{3CDFBB23-F4F4-4CF1-8390-461AAF8335C1}" type="pres">
      <dgm:prSet presAssocID="{9502F931-B6FD-461B-B4C9-AD6F5881AE1B}" presName="hierRoot2" presStyleCnt="0">
        <dgm:presLayoutVars>
          <dgm:hierBranch val="init"/>
        </dgm:presLayoutVars>
      </dgm:prSet>
      <dgm:spPr/>
    </dgm:pt>
    <dgm:pt modelId="{B71E5FE3-1EE1-4332-B64E-647D6707481B}" type="pres">
      <dgm:prSet presAssocID="{9502F931-B6FD-461B-B4C9-AD6F5881AE1B}" presName="rootComposite" presStyleCnt="0"/>
      <dgm:spPr/>
    </dgm:pt>
    <dgm:pt modelId="{06080B68-A9A2-4F80-9FF0-5D6B04A9F04F}" type="pres">
      <dgm:prSet presAssocID="{9502F931-B6FD-461B-B4C9-AD6F5881AE1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DCA68B-9E94-4AC6-AE82-4105BEE3BBF3}" type="pres">
      <dgm:prSet presAssocID="{9502F931-B6FD-461B-B4C9-AD6F5881AE1B}" presName="rootConnector" presStyleLbl="node3" presStyleIdx="2" presStyleCnt="3"/>
      <dgm:spPr/>
      <dgm:t>
        <a:bodyPr/>
        <a:lstStyle/>
        <a:p>
          <a:endParaRPr lang="en-US"/>
        </a:p>
      </dgm:t>
    </dgm:pt>
    <dgm:pt modelId="{68158414-DCCB-4FAD-96E9-B975ED8DFEEA}" type="pres">
      <dgm:prSet presAssocID="{9502F931-B6FD-461B-B4C9-AD6F5881AE1B}" presName="hierChild4" presStyleCnt="0"/>
      <dgm:spPr/>
    </dgm:pt>
    <dgm:pt modelId="{F34FB76B-542F-4D95-BD47-13FA575806A4}" type="pres">
      <dgm:prSet presAssocID="{9502F931-B6FD-461B-B4C9-AD6F5881AE1B}" presName="hierChild5" presStyleCnt="0"/>
      <dgm:spPr/>
    </dgm:pt>
    <dgm:pt modelId="{ACC5337E-D298-403E-8394-288086D75C8E}" type="pres">
      <dgm:prSet presAssocID="{3D08F951-020D-491F-ADAA-E712C643739D}" presName="hierChild5" presStyleCnt="0"/>
      <dgm:spPr/>
    </dgm:pt>
    <dgm:pt modelId="{3D4304A2-397D-4322-B4D9-A4192F11C458}" type="pres">
      <dgm:prSet presAssocID="{D915B849-E6DB-40BB-99DE-6B9F43EF249F}" presName="hierChild3" presStyleCnt="0"/>
      <dgm:spPr/>
    </dgm:pt>
  </dgm:ptLst>
  <dgm:cxnLst>
    <dgm:cxn modelId="{47F114C9-1123-4720-802E-B0E9055E8654}" type="presOf" srcId="{3D08F951-020D-491F-ADAA-E712C643739D}" destId="{A91CCD20-05EA-47F3-B598-E673435F8703}" srcOrd="1" destOrd="0" presId="urn:microsoft.com/office/officeart/2005/8/layout/orgChart1"/>
    <dgm:cxn modelId="{8FF74C94-C347-4073-8ED7-D00D7DB09D89}" type="presOf" srcId="{62E99A90-429D-475F-A143-6EE0A4E78DCC}" destId="{297EEFD4-58E2-4214-8E98-C1A399B71F23}" srcOrd="0" destOrd="0" presId="urn:microsoft.com/office/officeart/2005/8/layout/orgChart1"/>
    <dgm:cxn modelId="{561B2647-7FC9-414A-9891-258F99C796F0}" type="presOf" srcId="{D341D9D9-E207-4846-86C6-60C43B86D00B}" destId="{5C2E9160-EA81-4474-9149-79D0D6DE1148}" srcOrd="0" destOrd="0" presId="urn:microsoft.com/office/officeart/2005/8/layout/orgChart1"/>
    <dgm:cxn modelId="{C6EA7E9E-51AF-4DA6-8AB0-C6A16DCD388D}" type="presOf" srcId="{AB3071E3-56F0-4AB0-8D0F-9F07DD06F563}" destId="{231F89AF-34ED-4F6D-8A61-D9449143612E}" srcOrd="1" destOrd="0" presId="urn:microsoft.com/office/officeart/2005/8/layout/orgChart1"/>
    <dgm:cxn modelId="{1BD2FCD7-90D4-4282-909D-5FDE4C03A21A}" type="presOf" srcId="{4118A8E7-D5C2-49E9-B558-A966EFEFC8D9}" destId="{F3F3658E-7FD2-427D-A9DF-41FA0A530AB7}" srcOrd="1" destOrd="0" presId="urn:microsoft.com/office/officeart/2005/8/layout/orgChart1"/>
    <dgm:cxn modelId="{AC0AF5FF-8107-465E-B3A5-04E8493661EB}" srcId="{4B1CD6F9-333D-4C47-A055-E89A0BB7E64D}" destId="{4118A8E7-D5C2-49E9-B558-A966EFEFC8D9}" srcOrd="0" destOrd="0" parTransId="{62E99A90-429D-475F-A143-6EE0A4E78DCC}" sibTransId="{4F8F70EE-0541-4FF8-A2D0-7AE4A0CF8866}"/>
    <dgm:cxn modelId="{0169377E-76ED-4D13-8A50-2943DA84BD9D}" type="presOf" srcId="{EAFB8840-745A-459F-B13E-3F14C7F42812}" destId="{3A79F90A-4FD2-4745-BCC3-B179C1361C8B}" srcOrd="0" destOrd="0" presId="urn:microsoft.com/office/officeart/2005/8/layout/orgChart1"/>
    <dgm:cxn modelId="{BB880D0D-778E-4E95-8BC5-91FE3A511AAE}" type="presOf" srcId="{4B1CD6F9-333D-4C47-A055-E89A0BB7E64D}" destId="{2ADAE8FF-807C-40F0-AEA7-212C87111408}" srcOrd="1" destOrd="0" presId="urn:microsoft.com/office/officeart/2005/8/layout/orgChart1"/>
    <dgm:cxn modelId="{1A4FCEFA-90F8-4798-B30D-01AE4D59912D}" type="presOf" srcId="{E0E51012-FEC9-4684-8CF8-A6DD4F6D47ED}" destId="{0ED52041-7CB2-4C7E-B0A7-022568EB0D54}" srcOrd="0" destOrd="0" presId="urn:microsoft.com/office/officeart/2005/8/layout/orgChart1"/>
    <dgm:cxn modelId="{2EEE5EC3-81BE-47AB-B0C1-0FA8C54EF4BD}" type="presOf" srcId="{6F2BDAEF-4A32-44D7-91B8-C4DB1CA188EE}" destId="{89CA3425-89BB-4F54-8595-999EFA31EA36}" srcOrd="0" destOrd="0" presId="urn:microsoft.com/office/officeart/2005/8/layout/orgChart1"/>
    <dgm:cxn modelId="{F12FDC09-991C-4E99-85F1-F2112A83A45C}" type="presOf" srcId="{400B1CB6-35B1-45C4-BDCC-BB42D57B8BF0}" destId="{79605DAC-C05D-4BEA-82DE-5B36257BCA10}" srcOrd="0" destOrd="0" presId="urn:microsoft.com/office/officeart/2005/8/layout/orgChart1"/>
    <dgm:cxn modelId="{3EBA9D5D-847C-4204-B4B5-6858014DA388}" srcId="{3D08F951-020D-491F-ADAA-E712C643739D}" destId="{9502F931-B6FD-461B-B4C9-AD6F5881AE1B}" srcOrd="0" destOrd="0" parTransId="{DA99ED6A-3B77-48AF-B67C-30572EC971BD}" sibTransId="{A0235B92-A91F-4B45-A003-ED31D711DC48}"/>
    <dgm:cxn modelId="{6CA17C76-6CD0-4E31-8AEC-AE4712338FCD}" type="presOf" srcId="{4B1CD6F9-333D-4C47-A055-E89A0BB7E64D}" destId="{EA1C45EA-A4A6-44E1-A3BE-9CD2B13B20F8}" srcOrd="0" destOrd="0" presId="urn:microsoft.com/office/officeart/2005/8/layout/orgChart1"/>
    <dgm:cxn modelId="{98C5A81E-C091-40D2-AC9A-21F7C7333630}" type="presOf" srcId="{AB3071E3-56F0-4AB0-8D0F-9F07DD06F563}" destId="{2EF461A3-813B-443B-B1A3-DBF049408FC1}" srcOrd="0" destOrd="0" presId="urn:microsoft.com/office/officeart/2005/8/layout/orgChart1"/>
    <dgm:cxn modelId="{0B92924C-2C81-4436-87FE-1E06657B5905}" type="presOf" srcId="{EAFB8840-745A-459F-B13E-3F14C7F42812}" destId="{82740910-0912-4162-BC43-4EE806D31297}" srcOrd="1" destOrd="0" presId="urn:microsoft.com/office/officeart/2005/8/layout/orgChart1"/>
    <dgm:cxn modelId="{C76DD5E4-627F-45BF-8BC7-7DE072E6CAFE}" type="presOf" srcId="{64F4FC6F-FCED-4CA5-A148-CC1DE805E1C4}" destId="{3EC24A70-0015-4EAF-ABDE-0C5D1B2802EF}" srcOrd="0" destOrd="0" presId="urn:microsoft.com/office/officeart/2005/8/layout/orgChart1"/>
    <dgm:cxn modelId="{C60AAA3C-9BE0-4702-B8AC-039D67932444}" type="presOf" srcId="{68B4BDD3-7645-4D95-BCC1-75E0420AE5E8}" destId="{DDCED71C-2CD7-4FCE-B25E-4CC449D7798C}" srcOrd="0" destOrd="0" presId="urn:microsoft.com/office/officeart/2005/8/layout/orgChart1"/>
    <dgm:cxn modelId="{EC368C90-0E55-42C7-A444-08B7E6350971}" type="presOf" srcId="{31925322-3F70-4AAE-BB1A-EE0B0897D6C3}" destId="{9B1ED643-E2BD-4DFE-940F-A216E373ABF9}" srcOrd="0" destOrd="0" presId="urn:microsoft.com/office/officeart/2005/8/layout/orgChart1"/>
    <dgm:cxn modelId="{38059119-2AAC-4A0D-B911-C78E31E72D84}" srcId="{D915B849-E6DB-40BB-99DE-6B9F43EF249F}" destId="{3D08F951-020D-491F-ADAA-E712C643739D}" srcOrd="1" destOrd="0" parTransId="{64F4FC6F-FCED-4CA5-A148-CC1DE805E1C4}" sibTransId="{8953F306-0BB9-4A8A-AA55-9FD371A63B7A}"/>
    <dgm:cxn modelId="{BF7AEA66-1A14-4498-B671-B4662147FC7D}" srcId="{6F2BDAEF-4A32-44D7-91B8-C4DB1CA188EE}" destId="{E0E51012-FEC9-4684-8CF8-A6DD4F6D47ED}" srcOrd="1" destOrd="0" parTransId="{68B4BDD3-7645-4D95-BCC1-75E0420AE5E8}" sibTransId="{13EC7FA5-DD33-4E29-BF64-1617EB9052CF}"/>
    <dgm:cxn modelId="{1FB1509E-1636-4B32-8B23-1111A58D47F6}" type="presOf" srcId="{D915B849-E6DB-40BB-99DE-6B9F43EF249F}" destId="{71DD5115-EAC1-4BEC-86C5-6A82E82F3C92}" srcOrd="1" destOrd="0" presId="urn:microsoft.com/office/officeart/2005/8/layout/orgChart1"/>
    <dgm:cxn modelId="{EEB8FBC6-867E-4A79-99E7-FF6172B4AFAB}" type="presOf" srcId="{E0E51012-FEC9-4684-8CF8-A6DD4F6D47ED}" destId="{AB713ADF-BE72-48F7-A106-AE866A0C5566}" srcOrd="1" destOrd="0" presId="urn:microsoft.com/office/officeart/2005/8/layout/orgChart1"/>
    <dgm:cxn modelId="{F023B1A1-02A9-4874-81CF-AA13D6ED66C0}" type="presOf" srcId="{D915B849-E6DB-40BB-99DE-6B9F43EF249F}" destId="{58ED7B7F-DEDF-4F26-96FD-766E23A20DC4}" srcOrd="0" destOrd="0" presId="urn:microsoft.com/office/officeart/2005/8/layout/orgChart1"/>
    <dgm:cxn modelId="{3F1B685F-4D77-4143-8549-79C78729A226}" type="presOf" srcId="{9502F931-B6FD-461B-B4C9-AD6F5881AE1B}" destId="{06080B68-A9A2-4F80-9FF0-5D6B04A9F04F}" srcOrd="0" destOrd="0" presId="urn:microsoft.com/office/officeart/2005/8/layout/orgChart1"/>
    <dgm:cxn modelId="{89B8D8ED-DA15-4C27-9500-89056E74DFAC}" type="presOf" srcId="{9502F931-B6FD-461B-B4C9-AD6F5881AE1B}" destId="{BFDCA68B-9E94-4AC6-AE82-4105BEE3BBF3}" srcOrd="1" destOrd="0" presId="urn:microsoft.com/office/officeart/2005/8/layout/orgChart1"/>
    <dgm:cxn modelId="{AE1D4BB5-6D4F-4F21-83A3-E5B804F2EB4E}" srcId="{E0E51012-FEC9-4684-8CF8-A6DD4F6D47ED}" destId="{EAFB8840-745A-459F-B13E-3F14C7F42812}" srcOrd="0" destOrd="0" parTransId="{400B1CB6-35B1-45C4-BDCC-BB42D57B8BF0}" sibTransId="{8DE7AD20-C782-4CE0-89A8-E745DFF1F228}"/>
    <dgm:cxn modelId="{8CAC993D-F610-4A2D-B30F-4ABE9BE1BA1D}" type="presOf" srcId="{475FF5F8-6841-4832-9726-C30517B21666}" destId="{F4F7AD89-25F9-4389-B501-9E837CE129C5}" srcOrd="0" destOrd="0" presId="urn:microsoft.com/office/officeart/2005/8/layout/orgChart1"/>
    <dgm:cxn modelId="{712D829C-DE88-4963-95B0-829D6F9F93C5}" srcId="{EAFB8840-745A-459F-B13E-3F14C7F42812}" destId="{AB3071E3-56F0-4AB0-8D0F-9F07DD06F563}" srcOrd="0" destOrd="0" parTransId="{D341D9D9-E207-4846-86C6-60C43B86D00B}" sibTransId="{624E0DB2-C590-4345-A14E-FEF0099FE8DE}"/>
    <dgm:cxn modelId="{8D49396C-5A5E-4A49-9C3F-975622E8561A}" type="presOf" srcId="{6F2BDAEF-4A32-44D7-91B8-C4DB1CA188EE}" destId="{F6A95B82-9DAA-455A-8A21-446E4A58C8BD}" srcOrd="1" destOrd="0" presId="urn:microsoft.com/office/officeart/2005/8/layout/orgChart1"/>
    <dgm:cxn modelId="{9A623A0E-1ED5-4D87-91DB-C525169CE628}" type="presOf" srcId="{DA99ED6A-3B77-48AF-B67C-30572EC971BD}" destId="{8BD550DB-8B84-476C-B819-9D27B0B2253C}" srcOrd="0" destOrd="0" presId="urn:microsoft.com/office/officeart/2005/8/layout/orgChart1"/>
    <dgm:cxn modelId="{F71069F9-3CDC-48E2-BF75-6A97421D5C46}" srcId="{D915B849-E6DB-40BB-99DE-6B9F43EF249F}" destId="{6F2BDAEF-4A32-44D7-91B8-C4DB1CA188EE}" srcOrd="0" destOrd="0" parTransId="{475FF5F8-6841-4832-9726-C30517B21666}" sibTransId="{4D8E1244-B4DF-4A84-8306-D6F6AB4F93C7}"/>
    <dgm:cxn modelId="{06086C7B-7BCD-43A0-9337-93EE1D1523C5}" srcId="{6F2BDAEF-4A32-44D7-91B8-C4DB1CA188EE}" destId="{4B1CD6F9-333D-4C47-A055-E89A0BB7E64D}" srcOrd="0" destOrd="0" parTransId="{31925322-3F70-4AAE-BB1A-EE0B0897D6C3}" sibTransId="{7DB93539-A849-46C9-8130-880111141FCF}"/>
    <dgm:cxn modelId="{F42B72D0-1612-4DA6-963D-C7FB1C60BD1A}" type="presOf" srcId="{4118A8E7-D5C2-49E9-B558-A966EFEFC8D9}" destId="{D792FC14-C536-4953-BA3C-BCE5D3FD01F2}" srcOrd="0" destOrd="0" presId="urn:microsoft.com/office/officeart/2005/8/layout/orgChart1"/>
    <dgm:cxn modelId="{695D2EA0-43A5-477E-997E-22303BEA5DE3}" type="presOf" srcId="{3D08F951-020D-491F-ADAA-E712C643739D}" destId="{5B6D9453-5294-4EB1-9A6E-82204B984D52}" srcOrd="0" destOrd="0" presId="urn:microsoft.com/office/officeart/2005/8/layout/orgChart1"/>
    <dgm:cxn modelId="{915C3DB2-6DB4-44F8-AFA2-A8F41E4A9015}" srcId="{A8898BBC-6D7D-4770-85A4-2468A7390C19}" destId="{D915B849-E6DB-40BB-99DE-6B9F43EF249F}" srcOrd="0" destOrd="0" parTransId="{4E5E8089-579A-4339-84CE-299367799B7D}" sibTransId="{05371DC4-0DAC-4609-8319-7535437A0E9F}"/>
    <dgm:cxn modelId="{A7FBC56A-591E-4F68-A054-3F71371AAB4F}" type="presOf" srcId="{A8898BBC-6D7D-4770-85A4-2468A7390C19}" destId="{28147558-DBA2-4CC7-AE21-EF2221F16D6C}" srcOrd="0" destOrd="0" presId="urn:microsoft.com/office/officeart/2005/8/layout/orgChart1"/>
    <dgm:cxn modelId="{CC5D74CE-DC63-4906-86EB-C32B002E0B76}" type="presParOf" srcId="{28147558-DBA2-4CC7-AE21-EF2221F16D6C}" destId="{F75227BB-F55B-445B-AE8E-394462CC8669}" srcOrd="0" destOrd="0" presId="urn:microsoft.com/office/officeart/2005/8/layout/orgChart1"/>
    <dgm:cxn modelId="{B8D2C090-F17E-4CF2-A4A4-B7E9AD38A89B}" type="presParOf" srcId="{F75227BB-F55B-445B-AE8E-394462CC8669}" destId="{3B4C4BA0-D157-45D1-891B-D93C9604E746}" srcOrd="0" destOrd="0" presId="urn:microsoft.com/office/officeart/2005/8/layout/orgChart1"/>
    <dgm:cxn modelId="{13E6247A-2041-45B5-93B2-97BB15555F12}" type="presParOf" srcId="{3B4C4BA0-D157-45D1-891B-D93C9604E746}" destId="{58ED7B7F-DEDF-4F26-96FD-766E23A20DC4}" srcOrd="0" destOrd="0" presId="urn:microsoft.com/office/officeart/2005/8/layout/orgChart1"/>
    <dgm:cxn modelId="{57145D11-7C69-4974-9DBD-1A74B262FFEA}" type="presParOf" srcId="{3B4C4BA0-D157-45D1-891B-D93C9604E746}" destId="{71DD5115-EAC1-4BEC-86C5-6A82E82F3C92}" srcOrd="1" destOrd="0" presId="urn:microsoft.com/office/officeart/2005/8/layout/orgChart1"/>
    <dgm:cxn modelId="{366CA762-A726-4250-9773-CCEA4ED0D5E4}" type="presParOf" srcId="{F75227BB-F55B-445B-AE8E-394462CC8669}" destId="{E451E8B7-E616-463E-B00E-8C1ED53E291B}" srcOrd="1" destOrd="0" presId="urn:microsoft.com/office/officeart/2005/8/layout/orgChart1"/>
    <dgm:cxn modelId="{1BBEBCD1-A75A-448F-8265-AA0E88D2E1E5}" type="presParOf" srcId="{E451E8B7-E616-463E-B00E-8C1ED53E291B}" destId="{F4F7AD89-25F9-4389-B501-9E837CE129C5}" srcOrd="0" destOrd="0" presId="urn:microsoft.com/office/officeart/2005/8/layout/orgChart1"/>
    <dgm:cxn modelId="{5D6769AB-6223-45BD-8A28-503D443098A7}" type="presParOf" srcId="{E451E8B7-E616-463E-B00E-8C1ED53E291B}" destId="{A725EBB4-AF48-4FDC-8602-D1E936199A84}" srcOrd="1" destOrd="0" presId="urn:microsoft.com/office/officeart/2005/8/layout/orgChart1"/>
    <dgm:cxn modelId="{434AE780-708B-4768-B278-8B61F19AA3A6}" type="presParOf" srcId="{A725EBB4-AF48-4FDC-8602-D1E936199A84}" destId="{8EB8D781-4D2E-43D4-879E-09B913A7FF7A}" srcOrd="0" destOrd="0" presId="urn:microsoft.com/office/officeart/2005/8/layout/orgChart1"/>
    <dgm:cxn modelId="{2F981173-0807-4F3E-A030-705D276AFC67}" type="presParOf" srcId="{8EB8D781-4D2E-43D4-879E-09B913A7FF7A}" destId="{89CA3425-89BB-4F54-8595-999EFA31EA36}" srcOrd="0" destOrd="0" presId="urn:microsoft.com/office/officeart/2005/8/layout/orgChart1"/>
    <dgm:cxn modelId="{F729409A-2D67-4B23-9F8E-04F4813D54C2}" type="presParOf" srcId="{8EB8D781-4D2E-43D4-879E-09B913A7FF7A}" destId="{F6A95B82-9DAA-455A-8A21-446E4A58C8BD}" srcOrd="1" destOrd="0" presId="urn:microsoft.com/office/officeart/2005/8/layout/orgChart1"/>
    <dgm:cxn modelId="{7FB77040-DD54-4B09-B58F-DF3CD78DE49B}" type="presParOf" srcId="{A725EBB4-AF48-4FDC-8602-D1E936199A84}" destId="{401476EC-DAE7-45C4-A5CB-DA83DC03883F}" srcOrd="1" destOrd="0" presId="urn:microsoft.com/office/officeart/2005/8/layout/orgChart1"/>
    <dgm:cxn modelId="{9B9B61A7-AA90-41CE-AE13-55D21EF34DA8}" type="presParOf" srcId="{401476EC-DAE7-45C4-A5CB-DA83DC03883F}" destId="{9B1ED643-E2BD-4DFE-940F-A216E373ABF9}" srcOrd="0" destOrd="0" presId="urn:microsoft.com/office/officeart/2005/8/layout/orgChart1"/>
    <dgm:cxn modelId="{AFFC76F2-4864-4F4F-B575-3BCCAEAF07F0}" type="presParOf" srcId="{401476EC-DAE7-45C4-A5CB-DA83DC03883F}" destId="{A6AAD821-D82D-4139-975F-BF79DB3F95B4}" srcOrd="1" destOrd="0" presId="urn:microsoft.com/office/officeart/2005/8/layout/orgChart1"/>
    <dgm:cxn modelId="{C451DF9D-2EB0-4779-A4B9-9BFE2910B072}" type="presParOf" srcId="{A6AAD821-D82D-4139-975F-BF79DB3F95B4}" destId="{558A3E8C-0067-46F8-9EFB-2C1912E2087B}" srcOrd="0" destOrd="0" presId="urn:microsoft.com/office/officeart/2005/8/layout/orgChart1"/>
    <dgm:cxn modelId="{1AAEA92F-178E-4ED1-B8BE-7434273E180F}" type="presParOf" srcId="{558A3E8C-0067-46F8-9EFB-2C1912E2087B}" destId="{EA1C45EA-A4A6-44E1-A3BE-9CD2B13B20F8}" srcOrd="0" destOrd="0" presId="urn:microsoft.com/office/officeart/2005/8/layout/orgChart1"/>
    <dgm:cxn modelId="{7F3AF3DD-5ED1-403A-9667-6A3306DA1413}" type="presParOf" srcId="{558A3E8C-0067-46F8-9EFB-2C1912E2087B}" destId="{2ADAE8FF-807C-40F0-AEA7-212C87111408}" srcOrd="1" destOrd="0" presId="urn:microsoft.com/office/officeart/2005/8/layout/orgChart1"/>
    <dgm:cxn modelId="{2C2BD5DA-9180-4376-85F9-C415D6CC9765}" type="presParOf" srcId="{A6AAD821-D82D-4139-975F-BF79DB3F95B4}" destId="{718FAD67-57B0-4143-A6A8-6B0743D95FD0}" srcOrd="1" destOrd="0" presId="urn:microsoft.com/office/officeart/2005/8/layout/orgChart1"/>
    <dgm:cxn modelId="{62878661-B4EA-4BCC-9810-F401A876D988}" type="presParOf" srcId="{718FAD67-57B0-4143-A6A8-6B0743D95FD0}" destId="{297EEFD4-58E2-4214-8E98-C1A399B71F23}" srcOrd="0" destOrd="0" presId="urn:microsoft.com/office/officeart/2005/8/layout/orgChart1"/>
    <dgm:cxn modelId="{AD5459A4-DF5A-4A97-8037-74D252999861}" type="presParOf" srcId="{718FAD67-57B0-4143-A6A8-6B0743D95FD0}" destId="{84B19F48-ACF3-4E38-84D1-5CBDB8BFBB48}" srcOrd="1" destOrd="0" presId="urn:microsoft.com/office/officeart/2005/8/layout/orgChart1"/>
    <dgm:cxn modelId="{3E974FB4-BE89-4F17-8FE5-6530D979FFE8}" type="presParOf" srcId="{84B19F48-ACF3-4E38-84D1-5CBDB8BFBB48}" destId="{2843C392-8BAC-44F4-B0B1-C525A8C6D52D}" srcOrd="0" destOrd="0" presId="urn:microsoft.com/office/officeart/2005/8/layout/orgChart1"/>
    <dgm:cxn modelId="{4B3C3354-CE8D-461C-9124-901707F5C5E6}" type="presParOf" srcId="{2843C392-8BAC-44F4-B0B1-C525A8C6D52D}" destId="{D792FC14-C536-4953-BA3C-BCE5D3FD01F2}" srcOrd="0" destOrd="0" presId="urn:microsoft.com/office/officeart/2005/8/layout/orgChart1"/>
    <dgm:cxn modelId="{808EDE41-2740-4300-8B9C-3344B40316F4}" type="presParOf" srcId="{2843C392-8BAC-44F4-B0B1-C525A8C6D52D}" destId="{F3F3658E-7FD2-427D-A9DF-41FA0A530AB7}" srcOrd="1" destOrd="0" presId="urn:microsoft.com/office/officeart/2005/8/layout/orgChart1"/>
    <dgm:cxn modelId="{4B019A65-2012-43C2-8EF5-6C9E0ABDB9F5}" type="presParOf" srcId="{84B19F48-ACF3-4E38-84D1-5CBDB8BFBB48}" destId="{2D8F77A1-59E6-4217-AB1D-C67DFC3E9441}" srcOrd="1" destOrd="0" presId="urn:microsoft.com/office/officeart/2005/8/layout/orgChart1"/>
    <dgm:cxn modelId="{EE55BF12-B860-4BC6-B984-A9E51CE3218C}" type="presParOf" srcId="{84B19F48-ACF3-4E38-84D1-5CBDB8BFBB48}" destId="{2F88A709-D49D-446B-9F57-7D71C1F3EA5B}" srcOrd="2" destOrd="0" presId="urn:microsoft.com/office/officeart/2005/8/layout/orgChart1"/>
    <dgm:cxn modelId="{CC1C5B1B-51FE-4169-A2BF-2AFF550688B7}" type="presParOf" srcId="{A6AAD821-D82D-4139-975F-BF79DB3F95B4}" destId="{203B7CA5-94AB-4131-AE7A-67BEBA33B0D4}" srcOrd="2" destOrd="0" presId="urn:microsoft.com/office/officeart/2005/8/layout/orgChart1"/>
    <dgm:cxn modelId="{96971D09-018A-466F-9DE0-7EA5C3FD7188}" type="presParOf" srcId="{401476EC-DAE7-45C4-A5CB-DA83DC03883F}" destId="{DDCED71C-2CD7-4FCE-B25E-4CC449D7798C}" srcOrd="2" destOrd="0" presId="urn:microsoft.com/office/officeart/2005/8/layout/orgChart1"/>
    <dgm:cxn modelId="{987AF897-D581-4020-B542-9F4C3CF1287F}" type="presParOf" srcId="{401476EC-DAE7-45C4-A5CB-DA83DC03883F}" destId="{C6A54011-581B-4741-9E25-E98EA8B32F27}" srcOrd="3" destOrd="0" presId="urn:microsoft.com/office/officeart/2005/8/layout/orgChart1"/>
    <dgm:cxn modelId="{C38820E4-1C6B-42B9-AA88-55B9792B3C13}" type="presParOf" srcId="{C6A54011-581B-4741-9E25-E98EA8B32F27}" destId="{8C49D3FA-B3AA-4B19-8A95-C856FA6CE6F7}" srcOrd="0" destOrd="0" presId="urn:microsoft.com/office/officeart/2005/8/layout/orgChart1"/>
    <dgm:cxn modelId="{82E6801E-1DCA-4609-8424-65D17F557513}" type="presParOf" srcId="{8C49D3FA-B3AA-4B19-8A95-C856FA6CE6F7}" destId="{0ED52041-7CB2-4C7E-B0A7-022568EB0D54}" srcOrd="0" destOrd="0" presId="urn:microsoft.com/office/officeart/2005/8/layout/orgChart1"/>
    <dgm:cxn modelId="{296DB010-BF7A-4175-88CB-FAA6EBC41C5F}" type="presParOf" srcId="{8C49D3FA-B3AA-4B19-8A95-C856FA6CE6F7}" destId="{AB713ADF-BE72-48F7-A106-AE866A0C5566}" srcOrd="1" destOrd="0" presId="urn:microsoft.com/office/officeart/2005/8/layout/orgChart1"/>
    <dgm:cxn modelId="{4B2E82BE-B86F-4354-8DF7-9090157A7DA3}" type="presParOf" srcId="{C6A54011-581B-4741-9E25-E98EA8B32F27}" destId="{F7ED99CB-B794-4833-998C-107D14416134}" srcOrd="1" destOrd="0" presId="urn:microsoft.com/office/officeart/2005/8/layout/orgChart1"/>
    <dgm:cxn modelId="{400527E4-341E-4853-BBF5-B343BF219BCD}" type="presParOf" srcId="{F7ED99CB-B794-4833-998C-107D14416134}" destId="{79605DAC-C05D-4BEA-82DE-5B36257BCA10}" srcOrd="0" destOrd="0" presId="urn:microsoft.com/office/officeart/2005/8/layout/orgChart1"/>
    <dgm:cxn modelId="{1F5A859A-B1F3-4EE2-9774-B99F8F0A8347}" type="presParOf" srcId="{F7ED99CB-B794-4833-998C-107D14416134}" destId="{EAFB1C6C-9F80-42A6-BFFC-C3FA5572C16C}" srcOrd="1" destOrd="0" presId="urn:microsoft.com/office/officeart/2005/8/layout/orgChart1"/>
    <dgm:cxn modelId="{EB6FDED5-0DE8-4FC8-8CE1-900F4B0004CB}" type="presParOf" srcId="{EAFB1C6C-9F80-42A6-BFFC-C3FA5572C16C}" destId="{7C1FD18A-B476-4EA6-90AC-EF8CF94418A3}" srcOrd="0" destOrd="0" presId="urn:microsoft.com/office/officeart/2005/8/layout/orgChart1"/>
    <dgm:cxn modelId="{9FD20CD3-F7B4-477F-A10E-36E8D50C04B0}" type="presParOf" srcId="{7C1FD18A-B476-4EA6-90AC-EF8CF94418A3}" destId="{3A79F90A-4FD2-4745-BCC3-B179C1361C8B}" srcOrd="0" destOrd="0" presId="urn:microsoft.com/office/officeart/2005/8/layout/orgChart1"/>
    <dgm:cxn modelId="{37896FEA-7A6B-4D47-BC88-9BA4379C8EBE}" type="presParOf" srcId="{7C1FD18A-B476-4EA6-90AC-EF8CF94418A3}" destId="{82740910-0912-4162-BC43-4EE806D31297}" srcOrd="1" destOrd="0" presId="urn:microsoft.com/office/officeart/2005/8/layout/orgChart1"/>
    <dgm:cxn modelId="{8615CFB8-7017-40ED-94D2-AEEC357FC838}" type="presParOf" srcId="{EAFB1C6C-9F80-42A6-BFFC-C3FA5572C16C}" destId="{A91DD6FE-E5B0-498F-BDF1-1CAC885884B1}" srcOrd="1" destOrd="0" presId="urn:microsoft.com/office/officeart/2005/8/layout/orgChart1"/>
    <dgm:cxn modelId="{6F3A80CB-92A7-4AD8-A88F-F6E269824C82}" type="presParOf" srcId="{A91DD6FE-E5B0-498F-BDF1-1CAC885884B1}" destId="{5C2E9160-EA81-4474-9149-79D0D6DE1148}" srcOrd="0" destOrd="0" presId="urn:microsoft.com/office/officeart/2005/8/layout/orgChart1"/>
    <dgm:cxn modelId="{F9CE00B8-758E-449D-AD93-7B9E70DDB222}" type="presParOf" srcId="{A91DD6FE-E5B0-498F-BDF1-1CAC885884B1}" destId="{05C969BF-2E89-4C48-85C4-6CB909FE53BC}" srcOrd="1" destOrd="0" presId="urn:microsoft.com/office/officeart/2005/8/layout/orgChart1"/>
    <dgm:cxn modelId="{F637FB94-195A-4929-A84F-99FE3C9C6B31}" type="presParOf" srcId="{05C969BF-2E89-4C48-85C4-6CB909FE53BC}" destId="{8A17D174-1ECB-4235-AB01-D048137741B6}" srcOrd="0" destOrd="0" presId="urn:microsoft.com/office/officeart/2005/8/layout/orgChart1"/>
    <dgm:cxn modelId="{B9AFE282-2C3B-4E23-A8EE-0B0602FD528F}" type="presParOf" srcId="{8A17D174-1ECB-4235-AB01-D048137741B6}" destId="{2EF461A3-813B-443B-B1A3-DBF049408FC1}" srcOrd="0" destOrd="0" presId="urn:microsoft.com/office/officeart/2005/8/layout/orgChart1"/>
    <dgm:cxn modelId="{401E79EE-09F4-44A8-A630-EBDE28DFA9A4}" type="presParOf" srcId="{8A17D174-1ECB-4235-AB01-D048137741B6}" destId="{231F89AF-34ED-4F6D-8A61-D9449143612E}" srcOrd="1" destOrd="0" presId="urn:microsoft.com/office/officeart/2005/8/layout/orgChart1"/>
    <dgm:cxn modelId="{C19D20F1-9C71-476C-B7A5-784A569693F3}" type="presParOf" srcId="{05C969BF-2E89-4C48-85C4-6CB909FE53BC}" destId="{2E2F2084-F917-42F8-ADBD-D45727D01829}" srcOrd="1" destOrd="0" presId="urn:microsoft.com/office/officeart/2005/8/layout/orgChart1"/>
    <dgm:cxn modelId="{524E20CD-5DA7-4FD3-96D6-9D9773A07B7D}" type="presParOf" srcId="{05C969BF-2E89-4C48-85C4-6CB909FE53BC}" destId="{9617776D-41FA-4E02-960D-324C42A29021}" srcOrd="2" destOrd="0" presId="urn:microsoft.com/office/officeart/2005/8/layout/orgChart1"/>
    <dgm:cxn modelId="{55429C03-9125-465F-9C05-E1CBFAA3DE21}" type="presParOf" srcId="{EAFB1C6C-9F80-42A6-BFFC-C3FA5572C16C}" destId="{C379BB17-0CBC-4E7D-BE7B-B90BEC592412}" srcOrd="2" destOrd="0" presId="urn:microsoft.com/office/officeart/2005/8/layout/orgChart1"/>
    <dgm:cxn modelId="{E81A3D43-97E5-4178-B06F-9740EABE023F}" type="presParOf" srcId="{C6A54011-581B-4741-9E25-E98EA8B32F27}" destId="{D4076C92-D318-4785-AF40-85DA14103653}" srcOrd="2" destOrd="0" presId="urn:microsoft.com/office/officeart/2005/8/layout/orgChart1"/>
    <dgm:cxn modelId="{70B2C45B-7951-4448-9EB6-3E46E4C75853}" type="presParOf" srcId="{A725EBB4-AF48-4FDC-8602-D1E936199A84}" destId="{E55FD688-CB40-45F2-80B2-4F5705C3D726}" srcOrd="2" destOrd="0" presId="urn:microsoft.com/office/officeart/2005/8/layout/orgChart1"/>
    <dgm:cxn modelId="{D0CA61A3-EAE7-461E-90AF-5F5141E85AC2}" type="presParOf" srcId="{E451E8B7-E616-463E-B00E-8C1ED53E291B}" destId="{3EC24A70-0015-4EAF-ABDE-0C5D1B2802EF}" srcOrd="2" destOrd="0" presId="urn:microsoft.com/office/officeart/2005/8/layout/orgChart1"/>
    <dgm:cxn modelId="{7F6404D4-8E62-4642-A104-2514FC0FD383}" type="presParOf" srcId="{E451E8B7-E616-463E-B00E-8C1ED53E291B}" destId="{E336508E-4A2B-4755-8638-3EA54C8C14D6}" srcOrd="3" destOrd="0" presId="urn:microsoft.com/office/officeart/2005/8/layout/orgChart1"/>
    <dgm:cxn modelId="{F0FFFEBC-8490-461B-A910-FBD6095118D1}" type="presParOf" srcId="{E336508E-4A2B-4755-8638-3EA54C8C14D6}" destId="{81E31D19-C3B6-4183-AC09-2C7D420B32EA}" srcOrd="0" destOrd="0" presId="urn:microsoft.com/office/officeart/2005/8/layout/orgChart1"/>
    <dgm:cxn modelId="{3CB019DF-1F44-4408-BD5B-AFF833909C24}" type="presParOf" srcId="{81E31D19-C3B6-4183-AC09-2C7D420B32EA}" destId="{5B6D9453-5294-4EB1-9A6E-82204B984D52}" srcOrd="0" destOrd="0" presId="urn:microsoft.com/office/officeart/2005/8/layout/orgChart1"/>
    <dgm:cxn modelId="{869C23D3-7C15-4712-A020-111A4A19A13D}" type="presParOf" srcId="{81E31D19-C3B6-4183-AC09-2C7D420B32EA}" destId="{A91CCD20-05EA-47F3-B598-E673435F8703}" srcOrd="1" destOrd="0" presId="urn:microsoft.com/office/officeart/2005/8/layout/orgChart1"/>
    <dgm:cxn modelId="{344EBCE3-1793-4E37-A27B-FE1E03A4C9AE}" type="presParOf" srcId="{E336508E-4A2B-4755-8638-3EA54C8C14D6}" destId="{A7723520-B5BF-4E2E-BC78-CDB6EC1E9C2C}" srcOrd="1" destOrd="0" presId="urn:microsoft.com/office/officeart/2005/8/layout/orgChart1"/>
    <dgm:cxn modelId="{84A980E2-F4F8-46AA-8DDC-6D2728725B45}" type="presParOf" srcId="{A7723520-B5BF-4E2E-BC78-CDB6EC1E9C2C}" destId="{8BD550DB-8B84-476C-B819-9D27B0B2253C}" srcOrd="0" destOrd="0" presId="urn:microsoft.com/office/officeart/2005/8/layout/orgChart1"/>
    <dgm:cxn modelId="{E1A26394-F593-4237-8C4F-B673AC3F4409}" type="presParOf" srcId="{A7723520-B5BF-4E2E-BC78-CDB6EC1E9C2C}" destId="{3CDFBB23-F4F4-4CF1-8390-461AAF8335C1}" srcOrd="1" destOrd="0" presId="urn:microsoft.com/office/officeart/2005/8/layout/orgChart1"/>
    <dgm:cxn modelId="{83B5F9D3-698D-47D2-BF88-EC480DE078DE}" type="presParOf" srcId="{3CDFBB23-F4F4-4CF1-8390-461AAF8335C1}" destId="{B71E5FE3-1EE1-4332-B64E-647D6707481B}" srcOrd="0" destOrd="0" presId="urn:microsoft.com/office/officeart/2005/8/layout/orgChart1"/>
    <dgm:cxn modelId="{14B5F706-069B-4D52-A61D-A1331E92262D}" type="presParOf" srcId="{B71E5FE3-1EE1-4332-B64E-647D6707481B}" destId="{06080B68-A9A2-4F80-9FF0-5D6B04A9F04F}" srcOrd="0" destOrd="0" presId="urn:microsoft.com/office/officeart/2005/8/layout/orgChart1"/>
    <dgm:cxn modelId="{774E3479-C9AF-4781-961B-1BDFAB746290}" type="presParOf" srcId="{B71E5FE3-1EE1-4332-B64E-647D6707481B}" destId="{BFDCA68B-9E94-4AC6-AE82-4105BEE3BBF3}" srcOrd="1" destOrd="0" presId="urn:microsoft.com/office/officeart/2005/8/layout/orgChart1"/>
    <dgm:cxn modelId="{BBF47A20-3C4B-4353-9AEF-A2FCA188C4EA}" type="presParOf" srcId="{3CDFBB23-F4F4-4CF1-8390-461AAF8335C1}" destId="{68158414-DCCB-4FAD-96E9-B975ED8DFEEA}" srcOrd="1" destOrd="0" presId="urn:microsoft.com/office/officeart/2005/8/layout/orgChart1"/>
    <dgm:cxn modelId="{040975E8-0BE6-492F-9B08-FFA0B6DDF9AE}" type="presParOf" srcId="{3CDFBB23-F4F4-4CF1-8390-461AAF8335C1}" destId="{F34FB76B-542F-4D95-BD47-13FA575806A4}" srcOrd="2" destOrd="0" presId="urn:microsoft.com/office/officeart/2005/8/layout/orgChart1"/>
    <dgm:cxn modelId="{A129E938-3BDC-4D46-9C7C-046162628563}" type="presParOf" srcId="{E336508E-4A2B-4755-8638-3EA54C8C14D6}" destId="{ACC5337E-D298-403E-8394-288086D75C8E}" srcOrd="2" destOrd="0" presId="urn:microsoft.com/office/officeart/2005/8/layout/orgChart1"/>
    <dgm:cxn modelId="{0664D1FF-C4A2-45C3-A4F9-561D16957782}" type="presParOf" srcId="{F75227BB-F55B-445B-AE8E-394462CC8669}" destId="{3D4304A2-397D-4322-B4D9-A4192F11C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898BBC-6D7D-4770-85A4-2468A7390C1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47558-DBA2-4CC7-AE21-EF2221F16D6C}" type="pres">
      <dgm:prSet presAssocID="{A8898BBC-6D7D-4770-85A4-2468A7390C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A7FBC56A-591E-4F68-A054-3F71371AAB4F}" type="presOf" srcId="{A8898BBC-6D7D-4770-85A4-2468A7390C19}" destId="{28147558-DBA2-4CC7-AE21-EF2221F16D6C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4D7D83-7B4A-4337-B360-8C4D7139DD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91C41C-A8F0-4B15-8DFA-E03383B3AC18}">
      <dgm:prSet phldrT="[Text]" custT="1"/>
      <dgm:spPr/>
      <dgm:t>
        <a:bodyPr/>
        <a:lstStyle/>
        <a:p>
          <a:r>
            <a:rPr lang="en-US" sz="2000" dirty="0" smtClean="0"/>
            <a:t>Head of Care and Safeguarding</a:t>
          </a:r>
          <a:endParaRPr lang="en-US" sz="2000" dirty="0"/>
        </a:p>
      </dgm:t>
    </dgm:pt>
    <dgm:pt modelId="{F86082CA-1766-4937-A8E5-EE7DCE3EC873}" type="parTrans" cxnId="{BF72A2B8-50CB-43B8-BD91-5336E2E8EABE}">
      <dgm:prSet/>
      <dgm:spPr/>
      <dgm:t>
        <a:bodyPr/>
        <a:lstStyle/>
        <a:p>
          <a:endParaRPr lang="en-US"/>
        </a:p>
      </dgm:t>
    </dgm:pt>
    <dgm:pt modelId="{B81C0F81-560C-4222-A46B-6DD20FA4F3FB}" type="sibTrans" cxnId="{BF72A2B8-50CB-43B8-BD91-5336E2E8EABE}">
      <dgm:prSet/>
      <dgm:spPr/>
      <dgm:t>
        <a:bodyPr/>
        <a:lstStyle/>
        <a:p>
          <a:endParaRPr lang="en-US"/>
        </a:p>
      </dgm:t>
    </dgm:pt>
    <dgm:pt modelId="{7570051F-49CB-4B6F-8380-B80385E69E6E}">
      <dgm:prSet custT="1"/>
      <dgm:spPr/>
      <dgm:t>
        <a:bodyPr/>
        <a:lstStyle/>
        <a:p>
          <a:r>
            <a:rPr lang="en-US" sz="2000" dirty="0" smtClean="0"/>
            <a:t>Positive </a:t>
          </a:r>
          <a:r>
            <a:rPr lang="en-US" sz="2000" dirty="0" err="1" smtClean="0"/>
            <a:t>Behaviour</a:t>
          </a:r>
          <a:r>
            <a:rPr lang="en-US" sz="2000" dirty="0" smtClean="0"/>
            <a:t> Support Leader</a:t>
          </a:r>
          <a:endParaRPr lang="en-US" sz="2000" dirty="0"/>
        </a:p>
      </dgm:t>
    </dgm:pt>
    <dgm:pt modelId="{BB8EE15F-58D3-42A1-8359-A1A7572C7D20}" type="parTrans" cxnId="{8BAFE74B-05FC-4B3C-B5F4-B99AB264BF9A}">
      <dgm:prSet/>
      <dgm:spPr/>
      <dgm:t>
        <a:bodyPr/>
        <a:lstStyle/>
        <a:p>
          <a:endParaRPr lang="en-US"/>
        </a:p>
      </dgm:t>
    </dgm:pt>
    <dgm:pt modelId="{3E04ED56-C770-4F84-8E64-8C38DA3A0B93}" type="sibTrans" cxnId="{8BAFE74B-05FC-4B3C-B5F4-B99AB264BF9A}">
      <dgm:prSet/>
      <dgm:spPr/>
      <dgm:t>
        <a:bodyPr/>
        <a:lstStyle/>
        <a:p>
          <a:endParaRPr lang="en-US"/>
        </a:p>
      </dgm:t>
    </dgm:pt>
    <dgm:pt modelId="{E07481B4-448A-4D90-AC6F-438A2D17043A}">
      <dgm:prSet custT="1"/>
      <dgm:spPr/>
      <dgm:t>
        <a:bodyPr/>
        <a:lstStyle/>
        <a:p>
          <a:r>
            <a:rPr lang="en-US" sz="2000" dirty="0" smtClean="0"/>
            <a:t>Child Psychotherapist</a:t>
          </a:r>
          <a:endParaRPr lang="en-US" sz="2000" dirty="0"/>
        </a:p>
      </dgm:t>
    </dgm:pt>
    <dgm:pt modelId="{13BCFC59-28F8-423B-92F5-A66C0C205FC4}" type="parTrans" cxnId="{913592AB-9CBA-4EEC-B3DA-55B5C5D4A4F4}">
      <dgm:prSet/>
      <dgm:spPr/>
      <dgm:t>
        <a:bodyPr/>
        <a:lstStyle/>
        <a:p>
          <a:endParaRPr lang="en-US"/>
        </a:p>
      </dgm:t>
    </dgm:pt>
    <dgm:pt modelId="{98947076-D59F-4E3B-99DA-3A51C0661A98}" type="sibTrans" cxnId="{913592AB-9CBA-4EEC-B3DA-55B5C5D4A4F4}">
      <dgm:prSet/>
      <dgm:spPr/>
      <dgm:t>
        <a:bodyPr/>
        <a:lstStyle/>
        <a:p>
          <a:endParaRPr lang="en-US"/>
        </a:p>
      </dgm:t>
    </dgm:pt>
    <dgm:pt modelId="{1A73E9A8-CB2C-451F-B577-0C060E6E12A6}">
      <dgm:prSet/>
      <dgm:spPr/>
      <dgm:t>
        <a:bodyPr/>
        <a:lstStyle/>
        <a:p>
          <a:r>
            <a:rPr lang="en-US" dirty="0" smtClean="0"/>
            <a:t>Speech and Language Therapist</a:t>
          </a:r>
          <a:endParaRPr lang="en-US" dirty="0"/>
        </a:p>
      </dgm:t>
    </dgm:pt>
    <dgm:pt modelId="{8BAC8308-3170-4B7B-BF72-5CDDC2130DEE}" type="parTrans" cxnId="{3CE165EA-3A96-475C-B52C-CB03B721A3EE}">
      <dgm:prSet/>
      <dgm:spPr/>
      <dgm:t>
        <a:bodyPr/>
        <a:lstStyle/>
        <a:p>
          <a:endParaRPr lang="en-US"/>
        </a:p>
      </dgm:t>
    </dgm:pt>
    <dgm:pt modelId="{5FC9F436-2380-46B3-BAD1-25FFAA767DD8}" type="sibTrans" cxnId="{3CE165EA-3A96-475C-B52C-CB03B721A3EE}">
      <dgm:prSet/>
      <dgm:spPr/>
      <dgm:t>
        <a:bodyPr/>
        <a:lstStyle/>
        <a:p>
          <a:endParaRPr lang="en-US"/>
        </a:p>
      </dgm:t>
    </dgm:pt>
    <dgm:pt modelId="{2F46994D-B9ED-4DDA-9523-7CA72EE10DAC}">
      <dgm:prSet/>
      <dgm:spPr/>
      <dgm:t>
        <a:bodyPr/>
        <a:lstStyle/>
        <a:p>
          <a:r>
            <a:rPr lang="en-US" dirty="0" smtClean="0"/>
            <a:t>Occupational Therapist</a:t>
          </a:r>
          <a:endParaRPr lang="en-US" dirty="0"/>
        </a:p>
      </dgm:t>
    </dgm:pt>
    <dgm:pt modelId="{0846862B-03C5-4476-969B-CDE54C212D46}" type="parTrans" cxnId="{9360656C-BA17-4530-8C16-4285477CB639}">
      <dgm:prSet/>
      <dgm:spPr/>
      <dgm:t>
        <a:bodyPr/>
        <a:lstStyle/>
        <a:p>
          <a:endParaRPr lang="en-US"/>
        </a:p>
      </dgm:t>
    </dgm:pt>
    <dgm:pt modelId="{3A3B42A0-1349-4E8D-A1AE-3E0CBE13F6EE}" type="sibTrans" cxnId="{9360656C-BA17-4530-8C16-4285477CB639}">
      <dgm:prSet/>
      <dgm:spPr/>
      <dgm:t>
        <a:bodyPr/>
        <a:lstStyle/>
        <a:p>
          <a:endParaRPr lang="en-US"/>
        </a:p>
      </dgm:t>
    </dgm:pt>
    <dgm:pt modelId="{CE4DE54A-DA3B-4E8A-9B9C-A3D704FB64C8}">
      <dgm:prSet/>
      <dgm:spPr/>
      <dgm:t>
        <a:bodyPr/>
        <a:lstStyle/>
        <a:p>
          <a:r>
            <a:rPr lang="en-US" dirty="0" smtClean="0"/>
            <a:t>Safeguarding Officer</a:t>
          </a:r>
          <a:endParaRPr lang="en-US" dirty="0"/>
        </a:p>
      </dgm:t>
    </dgm:pt>
    <dgm:pt modelId="{22491E9A-954D-4FCC-A19B-356B957C102F}" type="parTrans" cxnId="{80C759ED-101D-45F1-93C9-F233DA17B5A6}">
      <dgm:prSet/>
      <dgm:spPr/>
      <dgm:t>
        <a:bodyPr/>
        <a:lstStyle/>
        <a:p>
          <a:endParaRPr lang="en-US"/>
        </a:p>
      </dgm:t>
    </dgm:pt>
    <dgm:pt modelId="{6AE8CAEA-5E22-49C6-8F2C-8A555C0F3C34}" type="sibTrans" cxnId="{80C759ED-101D-45F1-93C9-F233DA17B5A6}">
      <dgm:prSet/>
      <dgm:spPr/>
      <dgm:t>
        <a:bodyPr/>
        <a:lstStyle/>
        <a:p>
          <a:endParaRPr lang="en-US"/>
        </a:p>
      </dgm:t>
    </dgm:pt>
    <dgm:pt modelId="{6D385E71-7722-462F-B108-E4C453A295FC}">
      <dgm:prSet custT="1"/>
      <dgm:spPr/>
      <dgm:t>
        <a:bodyPr/>
        <a:lstStyle/>
        <a:p>
          <a:r>
            <a:rPr lang="en-US" sz="2000" dirty="0" smtClean="0"/>
            <a:t>6x Positive </a:t>
          </a:r>
          <a:r>
            <a:rPr lang="en-US" sz="2000" dirty="0" err="1" smtClean="0"/>
            <a:t>Behaviour</a:t>
          </a:r>
          <a:r>
            <a:rPr lang="en-US" sz="2000" dirty="0" smtClean="0"/>
            <a:t> Support Assistants</a:t>
          </a:r>
          <a:endParaRPr lang="en-US" sz="2000" dirty="0"/>
        </a:p>
      </dgm:t>
    </dgm:pt>
    <dgm:pt modelId="{4C13D149-92BF-453C-8901-801C640227BC}" type="parTrans" cxnId="{EA0A258B-B954-4A34-90DF-843971B09FDE}">
      <dgm:prSet/>
      <dgm:spPr/>
      <dgm:t>
        <a:bodyPr/>
        <a:lstStyle/>
        <a:p>
          <a:endParaRPr lang="en-US"/>
        </a:p>
      </dgm:t>
    </dgm:pt>
    <dgm:pt modelId="{F0B3D5BA-A578-4BC1-A7E0-33ABFF916A20}" type="sibTrans" cxnId="{EA0A258B-B954-4A34-90DF-843971B09FDE}">
      <dgm:prSet/>
      <dgm:spPr/>
      <dgm:t>
        <a:bodyPr/>
        <a:lstStyle/>
        <a:p>
          <a:endParaRPr lang="en-US"/>
        </a:p>
      </dgm:t>
    </dgm:pt>
    <dgm:pt modelId="{002C284B-F355-408B-B0BC-48F7E1B1E704}">
      <dgm:prSet/>
      <dgm:spPr/>
      <dgm:t>
        <a:bodyPr/>
        <a:lstStyle/>
        <a:p>
          <a:r>
            <a:rPr lang="en-US" dirty="0" smtClean="0"/>
            <a:t>Safeguarding Assistant</a:t>
          </a:r>
          <a:endParaRPr lang="en-US" dirty="0"/>
        </a:p>
      </dgm:t>
    </dgm:pt>
    <dgm:pt modelId="{E922DE05-5FBD-49A7-B922-D04EBCF68801}" type="parTrans" cxnId="{0D363139-B3F7-4BCA-A938-485169E90937}">
      <dgm:prSet/>
      <dgm:spPr/>
      <dgm:t>
        <a:bodyPr/>
        <a:lstStyle/>
        <a:p>
          <a:endParaRPr lang="en-US"/>
        </a:p>
      </dgm:t>
    </dgm:pt>
    <dgm:pt modelId="{6B55F5CD-956A-4646-92C5-5FE7C6134E0F}" type="sibTrans" cxnId="{0D363139-B3F7-4BCA-A938-485169E90937}">
      <dgm:prSet/>
      <dgm:spPr/>
      <dgm:t>
        <a:bodyPr/>
        <a:lstStyle/>
        <a:p>
          <a:endParaRPr lang="en-US"/>
        </a:p>
      </dgm:t>
    </dgm:pt>
    <dgm:pt modelId="{64486052-C59C-4668-9DF4-B55A90DE4616}" type="pres">
      <dgm:prSet presAssocID="{704D7D83-7B4A-4337-B360-8C4D7139DD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0ED5DB-BC34-42BF-BEC7-A31B494930C9}" type="pres">
      <dgm:prSet presAssocID="{2E91C41C-A8F0-4B15-8DFA-E03383B3AC18}" presName="hierRoot1" presStyleCnt="0">
        <dgm:presLayoutVars>
          <dgm:hierBranch val="init"/>
        </dgm:presLayoutVars>
      </dgm:prSet>
      <dgm:spPr/>
    </dgm:pt>
    <dgm:pt modelId="{23E978EF-9C33-4FB1-850A-E1CCA9FED8DE}" type="pres">
      <dgm:prSet presAssocID="{2E91C41C-A8F0-4B15-8DFA-E03383B3AC18}" presName="rootComposite1" presStyleCnt="0"/>
      <dgm:spPr/>
    </dgm:pt>
    <dgm:pt modelId="{70EFF89A-FB93-44D5-8DB0-11651276F112}" type="pres">
      <dgm:prSet presAssocID="{2E91C41C-A8F0-4B15-8DFA-E03383B3AC18}" presName="rootText1" presStyleLbl="node0" presStyleIdx="0" presStyleCnt="1" custScaleX="292995" custScaleY="127205" custLinFactNeighborX="-2114" custLinFactNeighborY="-140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752963-73B9-4C87-BEBE-A40086C7D41C}" type="pres">
      <dgm:prSet presAssocID="{2E91C41C-A8F0-4B15-8DFA-E03383B3AC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141B109-9494-4AA8-9F69-2416517D2201}" type="pres">
      <dgm:prSet presAssocID="{2E91C41C-A8F0-4B15-8DFA-E03383B3AC18}" presName="hierChild2" presStyleCnt="0"/>
      <dgm:spPr/>
    </dgm:pt>
    <dgm:pt modelId="{7B2578D3-33AC-4C95-8FD3-B54A6954AC92}" type="pres">
      <dgm:prSet presAssocID="{BB8EE15F-58D3-42A1-8359-A1A7572C7D20}" presName="Name37" presStyleLbl="parChTrans1D2" presStyleIdx="0" presStyleCnt="5"/>
      <dgm:spPr/>
      <dgm:t>
        <a:bodyPr/>
        <a:lstStyle/>
        <a:p>
          <a:endParaRPr lang="en-US"/>
        </a:p>
      </dgm:t>
    </dgm:pt>
    <dgm:pt modelId="{8012770B-E3CB-42FE-B310-F2DB63AE1C8D}" type="pres">
      <dgm:prSet presAssocID="{7570051F-49CB-4B6F-8380-B80385E69E6E}" presName="hierRoot2" presStyleCnt="0">
        <dgm:presLayoutVars>
          <dgm:hierBranch val="init"/>
        </dgm:presLayoutVars>
      </dgm:prSet>
      <dgm:spPr/>
    </dgm:pt>
    <dgm:pt modelId="{D7315CE1-D029-4553-A50D-F56E3ACBF1B7}" type="pres">
      <dgm:prSet presAssocID="{7570051F-49CB-4B6F-8380-B80385E69E6E}" presName="rootComposite" presStyleCnt="0"/>
      <dgm:spPr/>
    </dgm:pt>
    <dgm:pt modelId="{156F2D65-6199-4C4B-88E8-357D6FB02A9B}" type="pres">
      <dgm:prSet presAssocID="{7570051F-49CB-4B6F-8380-B80385E69E6E}" presName="rootText" presStyleLbl="node2" presStyleIdx="0" presStyleCnt="5" custScaleX="122928" custScaleY="153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65677F-6A37-4E90-AC06-C854229C8B29}" type="pres">
      <dgm:prSet presAssocID="{7570051F-49CB-4B6F-8380-B80385E69E6E}" presName="rootConnector" presStyleLbl="node2" presStyleIdx="0" presStyleCnt="5"/>
      <dgm:spPr/>
      <dgm:t>
        <a:bodyPr/>
        <a:lstStyle/>
        <a:p>
          <a:endParaRPr lang="en-US"/>
        </a:p>
      </dgm:t>
    </dgm:pt>
    <dgm:pt modelId="{85D978DA-17BD-4AD6-A160-A7745C2D09A1}" type="pres">
      <dgm:prSet presAssocID="{7570051F-49CB-4B6F-8380-B80385E69E6E}" presName="hierChild4" presStyleCnt="0"/>
      <dgm:spPr/>
    </dgm:pt>
    <dgm:pt modelId="{B8CF7C6F-1041-49C3-9EE3-6251356A0EA2}" type="pres">
      <dgm:prSet presAssocID="{4C13D149-92BF-453C-8901-801C640227BC}" presName="Name37" presStyleLbl="parChTrans1D3" presStyleIdx="0" presStyleCnt="2"/>
      <dgm:spPr/>
      <dgm:t>
        <a:bodyPr/>
        <a:lstStyle/>
        <a:p>
          <a:endParaRPr lang="en-US"/>
        </a:p>
      </dgm:t>
    </dgm:pt>
    <dgm:pt modelId="{07E53416-03B3-45CE-92FC-87E509CA800D}" type="pres">
      <dgm:prSet presAssocID="{6D385E71-7722-462F-B108-E4C453A295FC}" presName="hierRoot2" presStyleCnt="0">
        <dgm:presLayoutVars>
          <dgm:hierBranch val="init"/>
        </dgm:presLayoutVars>
      </dgm:prSet>
      <dgm:spPr/>
    </dgm:pt>
    <dgm:pt modelId="{C5D30B5E-964F-4503-96A7-EA14E3E4B668}" type="pres">
      <dgm:prSet presAssocID="{6D385E71-7722-462F-B108-E4C453A295FC}" presName="rootComposite" presStyleCnt="0"/>
      <dgm:spPr/>
    </dgm:pt>
    <dgm:pt modelId="{C7E9C2EC-68A9-4682-8D00-12C784919042}" type="pres">
      <dgm:prSet presAssocID="{6D385E71-7722-462F-B108-E4C453A295FC}" presName="rootText" presStyleLbl="node3" presStyleIdx="0" presStyleCnt="2" custScaleX="117560" custScaleY="1677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8A81E9-81C2-49A8-9EDB-CB30A8785ECC}" type="pres">
      <dgm:prSet presAssocID="{6D385E71-7722-462F-B108-E4C453A295FC}" presName="rootConnector" presStyleLbl="node3" presStyleIdx="0" presStyleCnt="2"/>
      <dgm:spPr/>
      <dgm:t>
        <a:bodyPr/>
        <a:lstStyle/>
        <a:p>
          <a:endParaRPr lang="en-US"/>
        </a:p>
      </dgm:t>
    </dgm:pt>
    <dgm:pt modelId="{7DDA52D0-2B74-440A-BDF7-71D2B80880FA}" type="pres">
      <dgm:prSet presAssocID="{6D385E71-7722-462F-B108-E4C453A295FC}" presName="hierChild4" presStyleCnt="0"/>
      <dgm:spPr/>
    </dgm:pt>
    <dgm:pt modelId="{2E185A43-6460-4C58-9357-9A1E3901BD81}" type="pres">
      <dgm:prSet presAssocID="{6D385E71-7722-462F-B108-E4C453A295FC}" presName="hierChild5" presStyleCnt="0"/>
      <dgm:spPr/>
    </dgm:pt>
    <dgm:pt modelId="{F483FA85-E72B-4B15-9729-18BFFA1BD641}" type="pres">
      <dgm:prSet presAssocID="{7570051F-49CB-4B6F-8380-B80385E69E6E}" presName="hierChild5" presStyleCnt="0"/>
      <dgm:spPr/>
    </dgm:pt>
    <dgm:pt modelId="{5ADD86FB-38B9-46A9-BE68-F88B9CA98343}" type="pres">
      <dgm:prSet presAssocID="{13BCFC59-28F8-423B-92F5-A66C0C205FC4}" presName="Name37" presStyleLbl="parChTrans1D2" presStyleIdx="1" presStyleCnt="5"/>
      <dgm:spPr/>
      <dgm:t>
        <a:bodyPr/>
        <a:lstStyle/>
        <a:p>
          <a:endParaRPr lang="en-US"/>
        </a:p>
      </dgm:t>
    </dgm:pt>
    <dgm:pt modelId="{38282FF2-8C07-491E-BCB8-520A80EDD477}" type="pres">
      <dgm:prSet presAssocID="{E07481B4-448A-4D90-AC6F-438A2D17043A}" presName="hierRoot2" presStyleCnt="0">
        <dgm:presLayoutVars>
          <dgm:hierBranch val="init"/>
        </dgm:presLayoutVars>
      </dgm:prSet>
      <dgm:spPr/>
    </dgm:pt>
    <dgm:pt modelId="{62A31ED3-3238-4899-A6F7-0D460F8D4EFA}" type="pres">
      <dgm:prSet presAssocID="{E07481B4-448A-4D90-AC6F-438A2D17043A}" presName="rootComposite" presStyleCnt="0"/>
      <dgm:spPr/>
    </dgm:pt>
    <dgm:pt modelId="{CE27FAE1-635D-4424-942C-7BEAACF2A298}" type="pres">
      <dgm:prSet presAssocID="{E07481B4-448A-4D90-AC6F-438A2D17043A}" presName="rootText" presStyleLbl="node2" presStyleIdx="1" presStyleCnt="5" custScaleX="121055" custScaleY="1289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499201-4968-4272-847F-4135BF0CD851}" type="pres">
      <dgm:prSet presAssocID="{E07481B4-448A-4D90-AC6F-438A2D17043A}" presName="rootConnector" presStyleLbl="node2" presStyleIdx="1" presStyleCnt="5"/>
      <dgm:spPr/>
      <dgm:t>
        <a:bodyPr/>
        <a:lstStyle/>
        <a:p>
          <a:endParaRPr lang="en-US"/>
        </a:p>
      </dgm:t>
    </dgm:pt>
    <dgm:pt modelId="{56BDF592-032D-4FA8-B3EC-76DE1E321EC6}" type="pres">
      <dgm:prSet presAssocID="{E07481B4-448A-4D90-AC6F-438A2D17043A}" presName="hierChild4" presStyleCnt="0"/>
      <dgm:spPr/>
    </dgm:pt>
    <dgm:pt modelId="{72926645-DEA1-4AD1-B320-4B0542AF9F96}" type="pres">
      <dgm:prSet presAssocID="{E07481B4-448A-4D90-AC6F-438A2D17043A}" presName="hierChild5" presStyleCnt="0"/>
      <dgm:spPr/>
    </dgm:pt>
    <dgm:pt modelId="{6101BDA8-BC63-43CF-A5C2-9C61AE38D066}" type="pres">
      <dgm:prSet presAssocID="{8BAC8308-3170-4B7B-BF72-5CDDC2130DEE}" presName="Name37" presStyleLbl="parChTrans1D2" presStyleIdx="2" presStyleCnt="5"/>
      <dgm:spPr/>
      <dgm:t>
        <a:bodyPr/>
        <a:lstStyle/>
        <a:p>
          <a:endParaRPr lang="en-US"/>
        </a:p>
      </dgm:t>
    </dgm:pt>
    <dgm:pt modelId="{0445EDE6-32AE-4C94-979C-4C249AAF5ABE}" type="pres">
      <dgm:prSet presAssocID="{1A73E9A8-CB2C-451F-B577-0C060E6E12A6}" presName="hierRoot2" presStyleCnt="0">
        <dgm:presLayoutVars>
          <dgm:hierBranch val="init"/>
        </dgm:presLayoutVars>
      </dgm:prSet>
      <dgm:spPr/>
    </dgm:pt>
    <dgm:pt modelId="{E0EED91D-6ED3-48C7-BC02-21B7C87AAA46}" type="pres">
      <dgm:prSet presAssocID="{1A73E9A8-CB2C-451F-B577-0C060E6E12A6}" presName="rootComposite" presStyleCnt="0"/>
      <dgm:spPr/>
    </dgm:pt>
    <dgm:pt modelId="{662705BD-FCFE-4597-84E3-071317CBC8D0}" type="pres">
      <dgm:prSet presAssocID="{1A73E9A8-CB2C-451F-B577-0C060E6E12A6}" presName="rootText" presStyleLbl="node2" presStyleIdx="2" presStyleCnt="5" custScaleX="111201" custScaleY="1425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C916EF-277C-4756-B2C3-610244D3E04B}" type="pres">
      <dgm:prSet presAssocID="{1A73E9A8-CB2C-451F-B577-0C060E6E12A6}" presName="rootConnector" presStyleLbl="node2" presStyleIdx="2" presStyleCnt="5"/>
      <dgm:spPr/>
      <dgm:t>
        <a:bodyPr/>
        <a:lstStyle/>
        <a:p>
          <a:endParaRPr lang="en-US"/>
        </a:p>
      </dgm:t>
    </dgm:pt>
    <dgm:pt modelId="{84CA5FB5-E880-432B-98CF-D9893F3025C0}" type="pres">
      <dgm:prSet presAssocID="{1A73E9A8-CB2C-451F-B577-0C060E6E12A6}" presName="hierChild4" presStyleCnt="0"/>
      <dgm:spPr/>
    </dgm:pt>
    <dgm:pt modelId="{B23BDC81-ED7D-439A-8B44-5D842B7A42AC}" type="pres">
      <dgm:prSet presAssocID="{1A73E9A8-CB2C-451F-B577-0C060E6E12A6}" presName="hierChild5" presStyleCnt="0"/>
      <dgm:spPr/>
    </dgm:pt>
    <dgm:pt modelId="{2EB818C8-9761-4E98-A007-0EC0F0928E96}" type="pres">
      <dgm:prSet presAssocID="{0846862B-03C5-4476-969B-CDE54C212D46}" presName="Name37" presStyleLbl="parChTrans1D2" presStyleIdx="3" presStyleCnt="5"/>
      <dgm:spPr/>
      <dgm:t>
        <a:bodyPr/>
        <a:lstStyle/>
        <a:p>
          <a:endParaRPr lang="en-US"/>
        </a:p>
      </dgm:t>
    </dgm:pt>
    <dgm:pt modelId="{B66679F4-8667-495D-9C56-AE2024A3540C}" type="pres">
      <dgm:prSet presAssocID="{2F46994D-B9ED-4DDA-9523-7CA72EE10DAC}" presName="hierRoot2" presStyleCnt="0">
        <dgm:presLayoutVars>
          <dgm:hierBranch val="init"/>
        </dgm:presLayoutVars>
      </dgm:prSet>
      <dgm:spPr/>
    </dgm:pt>
    <dgm:pt modelId="{C1713F65-5640-4B4D-BC36-0E4AA43FBAFC}" type="pres">
      <dgm:prSet presAssocID="{2F46994D-B9ED-4DDA-9523-7CA72EE10DAC}" presName="rootComposite" presStyleCnt="0"/>
      <dgm:spPr/>
    </dgm:pt>
    <dgm:pt modelId="{7A1D4CF1-839E-4759-AA0E-1ED4B30CEC2D}" type="pres">
      <dgm:prSet presAssocID="{2F46994D-B9ED-4DDA-9523-7CA72EE10DAC}" presName="rootText" presStyleLbl="node2" presStyleIdx="3" presStyleCnt="5" custScaleX="109967" custScaleY="133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53B667-5165-4EA1-BE88-31A8E860CAAC}" type="pres">
      <dgm:prSet presAssocID="{2F46994D-B9ED-4DDA-9523-7CA72EE10DAC}" presName="rootConnector" presStyleLbl="node2" presStyleIdx="3" presStyleCnt="5"/>
      <dgm:spPr/>
      <dgm:t>
        <a:bodyPr/>
        <a:lstStyle/>
        <a:p>
          <a:endParaRPr lang="en-US"/>
        </a:p>
      </dgm:t>
    </dgm:pt>
    <dgm:pt modelId="{CD04091E-AFA0-460E-BF9A-7F33F45D7536}" type="pres">
      <dgm:prSet presAssocID="{2F46994D-B9ED-4DDA-9523-7CA72EE10DAC}" presName="hierChild4" presStyleCnt="0"/>
      <dgm:spPr/>
    </dgm:pt>
    <dgm:pt modelId="{C1E60E5F-52A6-4DA5-B7AE-073206374AB6}" type="pres">
      <dgm:prSet presAssocID="{2F46994D-B9ED-4DDA-9523-7CA72EE10DAC}" presName="hierChild5" presStyleCnt="0"/>
      <dgm:spPr/>
    </dgm:pt>
    <dgm:pt modelId="{92BE0BA4-01C4-4948-BFFA-8E3EF4E8D35D}" type="pres">
      <dgm:prSet presAssocID="{22491E9A-954D-4FCC-A19B-356B957C102F}" presName="Name37" presStyleLbl="parChTrans1D2" presStyleIdx="4" presStyleCnt="5"/>
      <dgm:spPr/>
      <dgm:t>
        <a:bodyPr/>
        <a:lstStyle/>
        <a:p>
          <a:endParaRPr lang="en-US"/>
        </a:p>
      </dgm:t>
    </dgm:pt>
    <dgm:pt modelId="{C3138153-AE6F-4558-ADAF-74EC66E31DBE}" type="pres">
      <dgm:prSet presAssocID="{CE4DE54A-DA3B-4E8A-9B9C-A3D704FB64C8}" presName="hierRoot2" presStyleCnt="0">
        <dgm:presLayoutVars>
          <dgm:hierBranch val="init"/>
        </dgm:presLayoutVars>
      </dgm:prSet>
      <dgm:spPr/>
    </dgm:pt>
    <dgm:pt modelId="{122196F8-1EC7-4E45-BBE8-FD10F726721F}" type="pres">
      <dgm:prSet presAssocID="{CE4DE54A-DA3B-4E8A-9B9C-A3D704FB64C8}" presName="rootComposite" presStyleCnt="0"/>
      <dgm:spPr/>
    </dgm:pt>
    <dgm:pt modelId="{949F87E8-3930-458A-AA89-E4C72BD64EC7}" type="pres">
      <dgm:prSet presAssocID="{CE4DE54A-DA3B-4E8A-9B9C-A3D704FB64C8}" presName="rootText" presStyleLbl="node2" presStyleIdx="4" presStyleCnt="5" custScaleX="110608" custScaleY="128493" custLinFactNeighborX="21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721792-D856-486E-BBCF-0F47ECDD0FEE}" type="pres">
      <dgm:prSet presAssocID="{CE4DE54A-DA3B-4E8A-9B9C-A3D704FB64C8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7083AF-8712-4817-ACF2-1CED5D5795AF}" type="pres">
      <dgm:prSet presAssocID="{CE4DE54A-DA3B-4E8A-9B9C-A3D704FB64C8}" presName="hierChild4" presStyleCnt="0"/>
      <dgm:spPr/>
    </dgm:pt>
    <dgm:pt modelId="{1D0ADE81-2EE8-4A1B-B54E-D6457238B9D8}" type="pres">
      <dgm:prSet presAssocID="{E922DE05-5FBD-49A7-B922-D04EBCF68801}" presName="Name37" presStyleLbl="parChTrans1D3" presStyleIdx="1" presStyleCnt="2"/>
      <dgm:spPr/>
      <dgm:t>
        <a:bodyPr/>
        <a:lstStyle/>
        <a:p>
          <a:endParaRPr lang="en-US"/>
        </a:p>
      </dgm:t>
    </dgm:pt>
    <dgm:pt modelId="{2554302E-4C6F-43C6-9330-C07233F260CE}" type="pres">
      <dgm:prSet presAssocID="{002C284B-F355-408B-B0BC-48F7E1B1E704}" presName="hierRoot2" presStyleCnt="0">
        <dgm:presLayoutVars>
          <dgm:hierBranch val="init"/>
        </dgm:presLayoutVars>
      </dgm:prSet>
      <dgm:spPr/>
    </dgm:pt>
    <dgm:pt modelId="{98FC98D4-0513-4A09-9B1C-A221BE7FE48D}" type="pres">
      <dgm:prSet presAssocID="{002C284B-F355-408B-B0BC-48F7E1B1E704}" presName="rootComposite" presStyleCnt="0"/>
      <dgm:spPr/>
    </dgm:pt>
    <dgm:pt modelId="{7D140F69-187E-4BE7-91CC-73131227715A}" type="pres">
      <dgm:prSet presAssocID="{002C284B-F355-408B-B0BC-48F7E1B1E704}" presName="rootText" presStyleLbl="node3" presStyleIdx="1" presStyleCnt="2" custScaleX="101472" custScaleY="114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D3F2DE-94E0-48DA-92C8-163C1D5461CB}" type="pres">
      <dgm:prSet presAssocID="{002C284B-F355-408B-B0BC-48F7E1B1E704}" presName="rootConnector" presStyleLbl="node3" presStyleIdx="1" presStyleCnt="2"/>
      <dgm:spPr/>
      <dgm:t>
        <a:bodyPr/>
        <a:lstStyle/>
        <a:p>
          <a:endParaRPr lang="en-US"/>
        </a:p>
      </dgm:t>
    </dgm:pt>
    <dgm:pt modelId="{314B0C0A-1E0A-4E14-9513-53634FC385BD}" type="pres">
      <dgm:prSet presAssocID="{002C284B-F355-408B-B0BC-48F7E1B1E704}" presName="hierChild4" presStyleCnt="0"/>
      <dgm:spPr/>
    </dgm:pt>
    <dgm:pt modelId="{ACA4275D-E051-41EB-9D96-EC9D92E24CD9}" type="pres">
      <dgm:prSet presAssocID="{002C284B-F355-408B-B0BC-48F7E1B1E704}" presName="hierChild5" presStyleCnt="0"/>
      <dgm:spPr/>
    </dgm:pt>
    <dgm:pt modelId="{86CB9279-AEC3-40AA-9FE7-96EEA1C060DC}" type="pres">
      <dgm:prSet presAssocID="{CE4DE54A-DA3B-4E8A-9B9C-A3D704FB64C8}" presName="hierChild5" presStyleCnt="0"/>
      <dgm:spPr/>
    </dgm:pt>
    <dgm:pt modelId="{AB2C6F3C-798B-4193-9582-F62E8A566A69}" type="pres">
      <dgm:prSet presAssocID="{2E91C41C-A8F0-4B15-8DFA-E03383B3AC18}" presName="hierChild3" presStyleCnt="0"/>
      <dgm:spPr/>
    </dgm:pt>
  </dgm:ptLst>
  <dgm:cxnLst>
    <dgm:cxn modelId="{8F7AB5CF-9E5C-4210-8B21-CA86C183CD5B}" type="presOf" srcId="{CE4DE54A-DA3B-4E8A-9B9C-A3D704FB64C8}" destId="{90721792-D856-486E-BBCF-0F47ECDD0FEE}" srcOrd="1" destOrd="0" presId="urn:microsoft.com/office/officeart/2005/8/layout/orgChart1"/>
    <dgm:cxn modelId="{93AB6636-8E2D-4ABC-A1FE-64BD071FDE8B}" type="presOf" srcId="{8BAC8308-3170-4B7B-BF72-5CDDC2130DEE}" destId="{6101BDA8-BC63-43CF-A5C2-9C61AE38D066}" srcOrd="0" destOrd="0" presId="urn:microsoft.com/office/officeart/2005/8/layout/orgChart1"/>
    <dgm:cxn modelId="{4A61D7E7-A80E-41CC-8063-8288FDC33886}" type="presOf" srcId="{E07481B4-448A-4D90-AC6F-438A2D17043A}" destId="{CE27FAE1-635D-4424-942C-7BEAACF2A298}" srcOrd="0" destOrd="0" presId="urn:microsoft.com/office/officeart/2005/8/layout/orgChart1"/>
    <dgm:cxn modelId="{F413C304-D418-47E7-93F1-E28225F3BAE0}" type="presOf" srcId="{002C284B-F355-408B-B0BC-48F7E1B1E704}" destId="{7D140F69-187E-4BE7-91CC-73131227715A}" srcOrd="0" destOrd="0" presId="urn:microsoft.com/office/officeart/2005/8/layout/orgChart1"/>
    <dgm:cxn modelId="{BF72A2B8-50CB-43B8-BD91-5336E2E8EABE}" srcId="{704D7D83-7B4A-4337-B360-8C4D7139DD32}" destId="{2E91C41C-A8F0-4B15-8DFA-E03383B3AC18}" srcOrd="0" destOrd="0" parTransId="{F86082CA-1766-4937-A8E5-EE7DCE3EC873}" sibTransId="{B81C0F81-560C-4222-A46B-6DD20FA4F3FB}"/>
    <dgm:cxn modelId="{996621C5-87FD-40E1-94CE-807FD15E185A}" type="presOf" srcId="{CE4DE54A-DA3B-4E8A-9B9C-A3D704FB64C8}" destId="{949F87E8-3930-458A-AA89-E4C72BD64EC7}" srcOrd="0" destOrd="0" presId="urn:microsoft.com/office/officeart/2005/8/layout/orgChart1"/>
    <dgm:cxn modelId="{84085DAC-A175-4390-A393-0481A0E89668}" type="presOf" srcId="{2E91C41C-A8F0-4B15-8DFA-E03383B3AC18}" destId="{70EFF89A-FB93-44D5-8DB0-11651276F112}" srcOrd="0" destOrd="0" presId="urn:microsoft.com/office/officeart/2005/8/layout/orgChart1"/>
    <dgm:cxn modelId="{913592AB-9CBA-4EEC-B3DA-55B5C5D4A4F4}" srcId="{2E91C41C-A8F0-4B15-8DFA-E03383B3AC18}" destId="{E07481B4-448A-4D90-AC6F-438A2D17043A}" srcOrd="1" destOrd="0" parTransId="{13BCFC59-28F8-423B-92F5-A66C0C205FC4}" sibTransId="{98947076-D59F-4E3B-99DA-3A51C0661A98}"/>
    <dgm:cxn modelId="{0D363139-B3F7-4BCA-A938-485169E90937}" srcId="{CE4DE54A-DA3B-4E8A-9B9C-A3D704FB64C8}" destId="{002C284B-F355-408B-B0BC-48F7E1B1E704}" srcOrd="0" destOrd="0" parTransId="{E922DE05-5FBD-49A7-B922-D04EBCF68801}" sibTransId="{6B55F5CD-956A-4646-92C5-5FE7C6134E0F}"/>
    <dgm:cxn modelId="{8666DE3D-7CD0-4B77-BA91-A031FD834A5A}" type="presOf" srcId="{1A73E9A8-CB2C-451F-B577-0C060E6E12A6}" destId="{50C916EF-277C-4756-B2C3-610244D3E04B}" srcOrd="1" destOrd="0" presId="urn:microsoft.com/office/officeart/2005/8/layout/orgChart1"/>
    <dgm:cxn modelId="{B0DF9DDC-1944-43F5-83FD-9CAE2611C39B}" type="presOf" srcId="{7570051F-49CB-4B6F-8380-B80385E69E6E}" destId="{156F2D65-6199-4C4B-88E8-357D6FB02A9B}" srcOrd="0" destOrd="0" presId="urn:microsoft.com/office/officeart/2005/8/layout/orgChart1"/>
    <dgm:cxn modelId="{9227CDD4-1312-4C7A-A9DC-E9810E32554C}" type="presOf" srcId="{13BCFC59-28F8-423B-92F5-A66C0C205FC4}" destId="{5ADD86FB-38B9-46A9-BE68-F88B9CA98343}" srcOrd="0" destOrd="0" presId="urn:microsoft.com/office/officeart/2005/8/layout/orgChart1"/>
    <dgm:cxn modelId="{52E920CE-7841-4A8C-ABDB-1616B5285BC6}" type="presOf" srcId="{7570051F-49CB-4B6F-8380-B80385E69E6E}" destId="{4965677F-6A37-4E90-AC06-C854229C8B29}" srcOrd="1" destOrd="0" presId="urn:microsoft.com/office/officeart/2005/8/layout/orgChart1"/>
    <dgm:cxn modelId="{E86D2466-220B-4244-A05A-AD8452017E2E}" type="presOf" srcId="{E922DE05-5FBD-49A7-B922-D04EBCF68801}" destId="{1D0ADE81-2EE8-4A1B-B54E-D6457238B9D8}" srcOrd="0" destOrd="0" presId="urn:microsoft.com/office/officeart/2005/8/layout/orgChart1"/>
    <dgm:cxn modelId="{80C759ED-101D-45F1-93C9-F233DA17B5A6}" srcId="{2E91C41C-A8F0-4B15-8DFA-E03383B3AC18}" destId="{CE4DE54A-DA3B-4E8A-9B9C-A3D704FB64C8}" srcOrd="4" destOrd="0" parTransId="{22491E9A-954D-4FCC-A19B-356B957C102F}" sibTransId="{6AE8CAEA-5E22-49C6-8F2C-8A555C0F3C34}"/>
    <dgm:cxn modelId="{FF44D493-2042-4250-86FF-6DE39F6122BF}" type="presOf" srcId="{2E91C41C-A8F0-4B15-8DFA-E03383B3AC18}" destId="{46752963-73B9-4C87-BEBE-A40086C7D41C}" srcOrd="1" destOrd="0" presId="urn:microsoft.com/office/officeart/2005/8/layout/orgChart1"/>
    <dgm:cxn modelId="{B877C8A4-69AC-4B47-BA1F-BDE2FD4B807B}" type="presOf" srcId="{1A73E9A8-CB2C-451F-B577-0C060E6E12A6}" destId="{662705BD-FCFE-4597-84E3-071317CBC8D0}" srcOrd="0" destOrd="0" presId="urn:microsoft.com/office/officeart/2005/8/layout/orgChart1"/>
    <dgm:cxn modelId="{19889DA6-499C-4471-9443-E3FCC953A840}" type="presOf" srcId="{2F46994D-B9ED-4DDA-9523-7CA72EE10DAC}" destId="{CA53B667-5165-4EA1-BE88-31A8E860CAAC}" srcOrd="1" destOrd="0" presId="urn:microsoft.com/office/officeart/2005/8/layout/orgChart1"/>
    <dgm:cxn modelId="{9F61A65D-D21B-40F3-B8C6-036A906BA2A9}" type="presOf" srcId="{E07481B4-448A-4D90-AC6F-438A2D17043A}" destId="{57499201-4968-4272-847F-4135BF0CD851}" srcOrd="1" destOrd="0" presId="urn:microsoft.com/office/officeart/2005/8/layout/orgChart1"/>
    <dgm:cxn modelId="{D2F700E8-0B96-4659-8E22-C0C386DB1072}" type="presOf" srcId="{22491E9A-954D-4FCC-A19B-356B957C102F}" destId="{92BE0BA4-01C4-4948-BFFA-8E3EF4E8D35D}" srcOrd="0" destOrd="0" presId="urn:microsoft.com/office/officeart/2005/8/layout/orgChart1"/>
    <dgm:cxn modelId="{8BAFE74B-05FC-4B3C-B5F4-B99AB264BF9A}" srcId="{2E91C41C-A8F0-4B15-8DFA-E03383B3AC18}" destId="{7570051F-49CB-4B6F-8380-B80385E69E6E}" srcOrd="0" destOrd="0" parTransId="{BB8EE15F-58D3-42A1-8359-A1A7572C7D20}" sibTransId="{3E04ED56-C770-4F84-8E64-8C38DA3A0B93}"/>
    <dgm:cxn modelId="{D206E034-C4DA-428A-8685-C6EF3EFA51F1}" type="presOf" srcId="{2F46994D-B9ED-4DDA-9523-7CA72EE10DAC}" destId="{7A1D4CF1-839E-4759-AA0E-1ED4B30CEC2D}" srcOrd="0" destOrd="0" presId="urn:microsoft.com/office/officeart/2005/8/layout/orgChart1"/>
    <dgm:cxn modelId="{F2435C3B-F1BF-48C4-AA94-BCEEBFB733B0}" type="presOf" srcId="{002C284B-F355-408B-B0BC-48F7E1B1E704}" destId="{E7D3F2DE-94E0-48DA-92C8-163C1D5461CB}" srcOrd="1" destOrd="0" presId="urn:microsoft.com/office/officeart/2005/8/layout/orgChart1"/>
    <dgm:cxn modelId="{9360656C-BA17-4530-8C16-4285477CB639}" srcId="{2E91C41C-A8F0-4B15-8DFA-E03383B3AC18}" destId="{2F46994D-B9ED-4DDA-9523-7CA72EE10DAC}" srcOrd="3" destOrd="0" parTransId="{0846862B-03C5-4476-969B-CDE54C212D46}" sibTransId="{3A3B42A0-1349-4E8D-A1AE-3E0CBE13F6EE}"/>
    <dgm:cxn modelId="{329B230E-82A9-43AA-BCDF-3911AD18E07F}" type="presOf" srcId="{4C13D149-92BF-453C-8901-801C640227BC}" destId="{B8CF7C6F-1041-49C3-9EE3-6251356A0EA2}" srcOrd="0" destOrd="0" presId="urn:microsoft.com/office/officeart/2005/8/layout/orgChart1"/>
    <dgm:cxn modelId="{59DA5274-596B-468E-AD54-F5438A5EB73D}" type="presOf" srcId="{0846862B-03C5-4476-969B-CDE54C212D46}" destId="{2EB818C8-9761-4E98-A007-0EC0F0928E96}" srcOrd="0" destOrd="0" presId="urn:microsoft.com/office/officeart/2005/8/layout/orgChart1"/>
    <dgm:cxn modelId="{5F618027-9387-412A-8F5D-234BDA53A277}" type="presOf" srcId="{704D7D83-7B4A-4337-B360-8C4D7139DD32}" destId="{64486052-C59C-4668-9DF4-B55A90DE4616}" srcOrd="0" destOrd="0" presId="urn:microsoft.com/office/officeart/2005/8/layout/orgChart1"/>
    <dgm:cxn modelId="{3CE165EA-3A96-475C-B52C-CB03B721A3EE}" srcId="{2E91C41C-A8F0-4B15-8DFA-E03383B3AC18}" destId="{1A73E9A8-CB2C-451F-B577-0C060E6E12A6}" srcOrd="2" destOrd="0" parTransId="{8BAC8308-3170-4B7B-BF72-5CDDC2130DEE}" sibTransId="{5FC9F436-2380-46B3-BAD1-25FFAA767DD8}"/>
    <dgm:cxn modelId="{EA0A258B-B954-4A34-90DF-843971B09FDE}" srcId="{7570051F-49CB-4B6F-8380-B80385E69E6E}" destId="{6D385E71-7722-462F-B108-E4C453A295FC}" srcOrd="0" destOrd="0" parTransId="{4C13D149-92BF-453C-8901-801C640227BC}" sibTransId="{F0B3D5BA-A578-4BC1-A7E0-33ABFF916A20}"/>
    <dgm:cxn modelId="{26C9B612-4DFD-47C5-A31A-F7335A70ED84}" type="presOf" srcId="{BB8EE15F-58D3-42A1-8359-A1A7572C7D20}" destId="{7B2578D3-33AC-4C95-8FD3-B54A6954AC92}" srcOrd="0" destOrd="0" presId="urn:microsoft.com/office/officeart/2005/8/layout/orgChart1"/>
    <dgm:cxn modelId="{CCDDA7E2-D811-40E2-A095-3D342115B0C5}" type="presOf" srcId="{6D385E71-7722-462F-B108-E4C453A295FC}" destId="{FF8A81E9-81C2-49A8-9EDB-CB30A8785ECC}" srcOrd="1" destOrd="0" presId="urn:microsoft.com/office/officeart/2005/8/layout/orgChart1"/>
    <dgm:cxn modelId="{2BC5D63D-7FC8-43E5-91EA-E3D06D3AF0BF}" type="presOf" srcId="{6D385E71-7722-462F-B108-E4C453A295FC}" destId="{C7E9C2EC-68A9-4682-8D00-12C784919042}" srcOrd="0" destOrd="0" presId="urn:microsoft.com/office/officeart/2005/8/layout/orgChart1"/>
    <dgm:cxn modelId="{C7AED67A-3CE2-4927-8771-0F1ED6F2984C}" type="presParOf" srcId="{64486052-C59C-4668-9DF4-B55A90DE4616}" destId="{610ED5DB-BC34-42BF-BEC7-A31B494930C9}" srcOrd="0" destOrd="0" presId="urn:microsoft.com/office/officeart/2005/8/layout/orgChart1"/>
    <dgm:cxn modelId="{86A99104-27D0-4905-9AA7-A7A8E9CF9093}" type="presParOf" srcId="{610ED5DB-BC34-42BF-BEC7-A31B494930C9}" destId="{23E978EF-9C33-4FB1-850A-E1CCA9FED8DE}" srcOrd="0" destOrd="0" presId="urn:microsoft.com/office/officeart/2005/8/layout/orgChart1"/>
    <dgm:cxn modelId="{3AD2FBB5-D3A3-445A-A9F4-295B5FDE37C8}" type="presParOf" srcId="{23E978EF-9C33-4FB1-850A-E1CCA9FED8DE}" destId="{70EFF89A-FB93-44D5-8DB0-11651276F112}" srcOrd="0" destOrd="0" presId="urn:microsoft.com/office/officeart/2005/8/layout/orgChart1"/>
    <dgm:cxn modelId="{2C436283-CE82-4B26-A8B1-E34EFAAF4BF8}" type="presParOf" srcId="{23E978EF-9C33-4FB1-850A-E1CCA9FED8DE}" destId="{46752963-73B9-4C87-BEBE-A40086C7D41C}" srcOrd="1" destOrd="0" presId="urn:microsoft.com/office/officeart/2005/8/layout/orgChart1"/>
    <dgm:cxn modelId="{FBAC9DF5-4A1A-418B-B956-40193C5C81A9}" type="presParOf" srcId="{610ED5DB-BC34-42BF-BEC7-A31B494930C9}" destId="{5141B109-9494-4AA8-9F69-2416517D2201}" srcOrd="1" destOrd="0" presId="urn:microsoft.com/office/officeart/2005/8/layout/orgChart1"/>
    <dgm:cxn modelId="{77CA49AF-801A-4828-BA16-B03CF7DDBF36}" type="presParOf" srcId="{5141B109-9494-4AA8-9F69-2416517D2201}" destId="{7B2578D3-33AC-4C95-8FD3-B54A6954AC92}" srcOrd="0" destOrd="0" presId="urn:microsoft.com/office/officeart/2005/8/layout/orgChart1"/>
    <dgm:cxn modelId="{BA76A7A0-A0C7-4409-AE06-9C227214650C}" type="presParOf" srcId="{5141B109-9494-4AA8-9F69-2416517D2201}" destId="{8012770B-E3CB-42FE-B310-F2DB63AE1C8D}" srcOrd="1" destOrd="0" presId="urn:microsoft.com/office/officeart/2005/8/layout/orgChart1"/>
    <dgm:cxn modelId="{F0D9A633-D35A-46CA-8470-355591DF1C80}" type="presParOf" srcId="{8012770B-E3CB-42FE-B310-F2DB63AE1C8D}" destId="{D7315CE1-D029-4553-A50D-F56E3ACBF1B7}" srcOrd="0" destOrd="0" presId="urn:microsoft.com/office/officeart/2005/8/layout/orgChart1"/>
    <dgm:cxn modelId="{D2FB2DBC-99D9-4141-BDF2-9A204B9C6C34}" type="presParOf" srcId="{D7315CE1-D029-4553-A50D-F56E3ACBF1B7}" destId="{156F2D65-6199-4C4B-88E8-357D6FB02A9B}" srcOrd="0" destOrd="0" presId="urn:microsoft.com/office/officeart/2005/8/layout/orgChart1"/>
    <dgm:cxn modelId="{8D5133C4-E3C3-4749-9326-DAE3655C564D}" type="presParOf" srcId="{D7315CE1-D029-4553-A50D-F56E3ACBF1B7}" destId="{4965677F-6A37-4E90-AC06-C854229C8B29}" srcOrd="1" destOrd="0" presId="urn:microsoft.com/office/officeart/2005/8/layout/orgChart1"/>
    <dgm:cxn modelId="{A0A58A3C-BD10-44E6-BDEB-80157168BF1F}" type="presParOf" srcId="{8012770B-E3CB-42FE-B310-F2DB63AE1C8D}" destId="{85D978DA-17BD-4AD6-A160-A7745C2D09A1}" srcOrd="1" destOrd="0" presId="urn:microsoft.com/office/officeart/2005/8/layout/orgChart1"/>
    <dgm:cxn modelId="{4C9F2CDA-2F76-4639-9FF8-BF90FA984B2E}" type="presParOf" srcId="{85D978DA-17BD-4AD6-A160-A7745C2D09A1}" destId="{B8CF7C6F-1041-49C3-9EE3-6251356A0EA2}" srcOrd="0" destOrd="0" presId="urn:microsoft.com/office/officeart/2005/8/layout/orgChart1"/>
    <dgm:cxn modelId="{75D6D0AD-44DD-4FCE-9418-25E1BE282BD7}" type="presParOf" srcId="{85D978DA-17BD-4AD6-A160-A7745C2D09A1}" destId="{07E53416-03B3-45CE-92FC-87E509CA800D}" srcOrd="1" destOrd="0" presId="urn:microsoft.com/office/officeart/2005/8/layout/orgChart1"/>
    <dgm:cxn modelId="{800DB43C-6AF5-4F24-9B99-B091939A7A88}" type="presParOf" srcId="{07E53416-03B3-45CE-92FC-87E509CA800D}" destId="{C5D30B5E-964F-4503-96A7-EA14E3E4B668}" srcOrd="0" destOrd="0" presId="urn:microsoft.com/office/officeart/2005/8/layout/orgChart1"/>
    <dgm:cxn modelId="{0AC13AF7-7069-4ADE-90B9-A65D368E9458}" type="presParOf" srcId="{C5D30B5E-964F-4503-96A7-EA14E3E4B668}" destId="{C7E9C2EC-68A9-4682-8D00-12C784919042}" srcOrd="0" destOrd="0" presId="urn:microsoft.com/office/officeart/2005/8/layout/orgChart1"/>
    <dgm:cxn modelId="{8904991C-8AC1-4A00-A316-2C13FE5F59BC}" type="presParOf" srcId="{C5D30B5E-964F-4503-96A7-EA14E3E4B668}" destId="{FF8A81E9-81C2-49A8-9EDB-CB30A8785ECC}" srcOrd="1" destOrd="0" presId="urn:microsoft.com/office/officeart/2005/8/layout/orgChart1"/>
    <dgm:cxn modelId="{FD95F504-E896-4F84-B7CA-F1C9CBBDF445}" type="presParOf" srcId="{07E53416-03B3-45CE-92FC-87E509CA800D}" destId="{7DDA52D0-2B74-440A-BDF7-71D2B80880FA}" srcOrd="1" destOrd="0" presId="urn:microsoft.com/office/officeart/2005/8/layout/orgChart1"/>
    <dgm:cxn modelId="{343F9EE9-D5BF-4DBF-A60E-DC0326C0A54D}" type="presParOf" srcId="{07E53416-03B3-45CE-92FC-87E509CA800D}" destId="{2E185A43-6460-4C58-9357-9A1E3901BD81}" srcOrd="2" destOrd="0" presId="urn:microsoft.com/office/officeart/2005/8/layout/orgChart1"/>
    <dgm:cxn modelId="{AD2A8D9C-7224-4D2F-AFD4-E43D0B1B35E7}" type="presParOf" srcId="{8012770B-E3CB-42FE-B310-F2DB63AE1C8D}" destId="{F483FA85-E72B-4B15-9729-18BFFA1BD641}" srcOrd="2" destOrd="0" presId="urn:microsoft.com/office/officeart/2005/8/layout/orgChart1"/>
    <dgm:cxn modelId="{D56014D8-1385-420E-8909-43AC9A0A94BE}" type="presParOf" srcId="{5141B109-9494-4AA8-9F69-2416517D2201}" destId="{5ADD86FB-38B9-46A9-BE68-F88B9CA98343}" srcOrd="2" destOrd="0" presId="urn:microsoft.com/office/officeart/2005/8/layout/orgChart1"/>
    <dgm:cxn modelId="{45B586AB-97A9-4D3E-9005-DA3C775C75D7}" type="presParOf" srcId="{5141B109-9494-4AA8-9F69-2416517D2201}" destId="{38282FF2-8C07-491E-BCB8-520A80EDD477}" srcOrd="3" destOrd="0" presId="urn:microsoft.com/office/officeart/2005/8/layout/orgChart1"/>
    <dgm:cxn modelId="{60539870-802E-47DD-93EF-C8F3052FE5BA}" type="presParOf" srcId="{38282FF2-8C07-491E-BCB8-520A80EDD477}" destId="{62A31ED3-3238-4899-A6F7-0D460F8D4EFA}" srcOrd="0" destOrd="0" presId="urn:microsoft.com/office/officeart/2005/8/layout/orgChart1"/>
    <dgm:cxn modelId="{1B528AC0-A3DD-4BC5-887A-4CEF8890E37C}" type="presParOf" srcId="{62A31ED3-3238-4899-A6F7-0D460F8D4EFA}" destId="{CE27FAE1-635D-4424-942C-7BEAACF2A298}" srcOrd="0" destOrd="0" presId="urn:microsoft.com/office/officeart/2005/8/layout/orgChart1"/>
    <dgm:cxn modelId="{146842A9-38C4-403F-B03B-658E008B967A}" type="presParOf" srcId="{62A31ED3-3238-4899-A6F7-0D460F8D4EFA}" destId="{57499201-4968-4272-847F-4135BF0CD851}" srcOrd="1" destOrd="0" presId="urn:microsoft.com/office/officeart/2005/8/layout/orgChart1"/>
    <dgm:cxn modelId="{56976206-1542-4F03-A3B8-7A3E64A8667B}" type="presParOf" srcId="{38282FF2-8C07-491E-BCB8-520A80EDD477}" destId="{56BDF592-032D-4FA8-B3EC-76DE1E321EC6}" srcOrd="1" destOrd="0" presId="urn:microsoft.com/office/officeart/2005/8/layout/orgChart1"/>
    <dgm:cxn modelId="{6B644687-8EAC-4155-92EE-4AEEF32EBBFD}" type="presParOf" srcId="{38282FF2-8C07-491E-BCB8-520A80EDD477}" destId="{72926645-DEA1-4AD1-B320-4B0542AF9F96}" srcOrd="2" destOrd="0" presId="urn:microsoft.com/office/officeart/2005/8/layout/orgChart1"/>
    <dgm:cxn modelId="{72FF157B-2F1C-491D-B3C1-F2A9BAF8B16E}" type="presParOf" srcId="{5141B109-9494-4AA8-9F69-2416517D2201}" destId="{6101BDA8-BC63-43CF-A5C2-9C61AE38D066}" srcOrd="4" destOrd="0" presId="urn:microsoft.com/office/officeart/2005/8/layout/orgChart1"/>
    <dgm:cxn modelId="{2EBDA77F-9473-4878-8C92-1C53590489A6}" type="presParOf" srcId="{5141B109-9494-4AA8-9F69-2416517D2201}" destId="{0445EDE6-32AE-4C94-979C-4C249AAF5ABE}" srcOrd="5" destOrd="0" presId="urn:microsoft.com/office/officeart/2005/8/layout/orgChart1"/>
    <dgm:cxn modelId="{CA394F66-0636-42B5-B45B-000151F95140}" type="presParOf" srcId="{0445EDE6-32AE-4C94-979C-4C249AAF5ABE}" destId="{E0EED91D-6ED3-48C7-BC02-21B7C87AAA46}" srcOrd="0" destOrd="0" presId="urn:microsoft.com/office/officeart/2005/8/layout/orgChart1"/>
    <dgm:cxn modelId="{4EDF3635-67F6-40BF-9400-A39EA24ECB15}" type="presParOf" srcId="{E0EED91D-6ED3-48C7-BC02-21B7C87AAA46}" destId="{662705BD-FCFE-4597-84E3-071317CBC8D0}" srcOrd="0" destOrd="0" presId="urn:microsoft.com/office/officeart/2005/8/layout/orgChart1"/>
    <dgm:cxn modelId="{E50C643F-6C52-4D55-A819-D914AD46930C}" type="presParOf" srcId="{E0EED91D-6ED3-48C7-BC02-21B7C87AAA46}" destId="{50C916EF-277C-4756-B2C3-610244D3E04B}" srcOrd="1" destOrd="0" presId="urn:microsoft.com/office/officeart/2005/8/layout/orgChart1"/>
    <dgm:cxn modelId="{2DBAB406-B661-4390-B000-4035F4816802}" type="presParOf" srcId="{0445EDE6-32AE-4C94-979C-4C249AAF5ABE}" destId="{84CA5FB5-E880-432B-98CF-D9893F3025C0}" srcOrd="1" destOrd="0" presId="urn:microsoft.com/office/officeart/2005/8/layout/orgChart1"/>
    <dgm:cxn modelId="{13053AD4-07C6-4197-8E1A-2003313FE73A}" type="presParOf" srcId="{0445EDE6-32AE-4C94-979C-4C249AAF5ABE}" destId="{B23BDC81-ED7D-439A-8B44-5D842B7A42AC}" srcOrd="2" destOrd="0" presId="urn:microsoft.com/office/officeart/2005/8/layout/orgChart1"/>
    <dgm:cxn modelId="{539F0906-6625-4483-9A44-6510AE6F22AC}" type="presParOf" srcId="{5141B109-9494-4AA8-9F69-2416517D2201}" destId="{2EB818C8-9761-4E98-A007-0EC0F0928E96}" srcOrd="6" destOrd="0" presId="urn:microsoft.com/office/officeart/2005/8/layout/orgChart1"/>
    <dgm:cxn modelId="{107F4FB9-3674-4F14-87D8-5DCC564C3B86}" type="presParOf" srcId="{5141B109-9494-4AA8-9F69-2416517D2201}" destId="{B66679F4-8667-495D-9C56-AE2024A3540C}" srcOrd="7" destOrd="0" presId="urn:microsoft.com/office/officeart/2005/8/layout/orgChart1"/>
    <dgm:cxn modelId="{B4E0531F-02A8-4253-B493-BB2D02197661}" type="presParOf" srcId="{B66679F4-8667-495D-9C56-AE2024A3540C}" destId="{C1713F65-5640-4B4D-BC36-0E4AA43FBAFC}" srcOrd="0" destOrd="0" presId="urn:microsoft.com/office/officeart/2005/8/layout/orgChart1"/>
    <dgm:cxn modelId="{3AD95977-DC3F-48FE-BAF4-F4A1CE56A1FD}" type="presParOf" srcId="{C1713F65-5640-4B4D-BC36-0E4AA43FBAFC}" destId="{7A1D4CF1-839E-4759-AA0E-1ED4B30CEC2D}" srcOrd="0" destOrd="0" presId="urn:microsoft.com/office/officeart/2005/8/layout/orgChart1"/>
    <dgm:cxn modelId="{F1CE9E2D-6C9F-46D3-BC32-B2FDBC110A99}" type="presParOf" srcId="{C1713F65-5640-4B4D-BC36-0E4AA43FBAFC}" destId="{CA53B667-5165-4EA1-BE88-31A8E860CAAC}" srcOrd="1" destOrd="0" presId="urn:microsoft.com/office/officeart/2005/8/layout/orgChart1"/>
    <dgm:cxn modelId="{0830432E-82CE-4D80-A622-514D6D56DB6D}" type="presParOf" srcId="{B66679F4-8667-495D-9C56-AE2024A3540C}" destId="{CD04091E-AFA0-460E-BF9A-7F33F45D7536}" srcOrd="1" destOrd="0" presId="urn:microsoft.com/office/officeart/2005/8/layout/orgChart1"/>
    <dgm:cxn modelId="{6841AB7A-AD6B-4FCF-88A1-0A35B41D07AD}" type="presParOf" srcId="{B66679F4-8667-495D-9C56-AE2024A3540C}" destId="{C1E60E5F-52A6-4DA5-B7AE-073206374AB6}" srcOrd="2" destOrd="0" presId="urn:microsoft.com/office/officeart/2005/8/layout/orgChart1"/>
    <dgm:cxn modelId="{5B9FD888-A5AB-4D5B-876A-55F7A4493CC2}" type="presParOf" srcId="{5141B109-9494-4AA8-9F69-2416517D2201}" destId="{92BE0BA4-01C4-4948-BFFA-8E3EF4E8D35D}" srcOrd="8" destOrd="0" presId="urn:microsoft.com/office/officeart/2005/8/layout/orgChart1"/>
    <dgm:cxn modelId="{E3420B10-2F26-4F51-BE2D-B0BAB5091DC8}" type="presParOf" srcId="{5141B109-9494-4AA8-9F69-2416517D2201}" destId="{C3138153-AE6F-4558-ADAF-74EC66E31DBE}" srcOrd="9" destOrd="0" presId="urn:microsoft.com/office/officeart/2005/8/layout/orgChart1"/>
    <dgm:cxn modelId="{5B49D08B-7F71-4DE2-AB94-109C34F44025}" type="presParOf" srcId="{C3138153-AE6F-4558-ADAF-74EC66E31DBE}" destId="{122196F8-1EC7-4E45-BBE8-FD10F726721F}" srcOrd="0" destOrd="0" presId="urn:microsoft.com/office/officeart/2005/8/layout/orgChart1"/>
    <dgm:cxn modelId="{4215E125-2F7A-4DCC-856B-1955B28B6578}" type="presParOf" srcId="{122196F8-1EC7-4E45-BBE8-FD10F726721F}" destId="{949F87E8-3930-458A-AA89-E4C72BD64EC7}" srcOrd="0" destOrd="0" presId="urn:microsoft.com/office/officeart/2005/8/layout/orgChart1"/>
    <dgm:cxn modelId="{BD28C7E6-D8A8-4382-B0BA-F69256AAD279}" type="presParOf" srcId="{122196F8-1EC7-4E45-BBE8-FD10F726721F}" destId="{90721792-D856-486E-BBCF-0F47ECDD0FEE}" srcOrd="1" destOrd="0" presId="urn:microsoft.com/office/officeart/2005/8/layout/orgChart1"/>
    <dgm:cxn modelId="{FC272D14-1BA5-406C-A44D-991A401FCCBA}" type="presParOf" srcId="{C3138153-AE6F-4558-ADAF-74EC66E31DBE}" destId="{567083AF-8712-4817-ACF2-1CED5D5795AF}" srcOrd="1" destOrd="0" presId="urn:microsoft.com/office/officeart/2005/8/layout/orgChart1"/>
    <dgm:cxn modelId="{866A55BE-D474-4338-90DE-B17780BBAA7B}" type="presParOf" srcId="{567083AF-8712-4817-ACF2-1CED5D5795AF}" destId="{1D0ADE81-2EE8-4A1B-B54E-D6457238B9D8}" srcOrd="0" destOrd="0" presId="urn:microsoft.com/office/officeart/2005/8/layout/orgChart1"/>
    <dgm:cxn modelId="{DDF80FD6-65E0-4CA0-ACE1-53D048D0D746}" type="presParOf" srcId="{567083AF-8712-4817-ACF2-1CED5D5795AF}" destId="{2554302E-4C6F-43C6-9330-C07233F260CE}" srcOrd="1" destOrd="0" presId="urn:microsoft.com/office/officeart/2005/8/layout/orgChart1"/>
    <dgm:cxn modelId="{2D8FBD5C-8D0E-44B5-BB2E-F7BED427E134}" type="presParOf" srcId="{2554302E-4C6F-43C6-9330-C07233F260CE}" destId="{98FC98D4-0513-4A09-9B1C-A221BE7FE48D}" srcOrd="0" destOrd="0" presId="urn:microsoft.com/office/officeart/2005/8/layout/orgChart1"/>
    <dgm:cxn modelId="{1A94E141-B40D-4D9C-B29D-5362B0D43451}" type="presParOf" srcId="{98FC98D4-0513-4A09-9B1C-A221BE7FE48D}" destId="{7D140F69-187E-4BE7-91CC-73131227715A}" srcOrd="0" destOrd="0" presId="urn:microsoft.com/office/officeart/2005/8/layout/orgChart1"/>
    <dgm:cxn modelId="{CF3E4CAD-8DC8-4CF7-B972-280350817D09}" type="presParOf" srcId="{98FC98D4-0513-4A09-9B1C-A221BE7FE48D}" destId="{E7D3F2DE-94E0-48DA-92C8-163C1D5461CB}" srcOrd="1" destOrd="0" presId="urn:microsoft.com/office/officeart/2005/8/layout/orgChart1"/>
    <dgm:cxn modelId="{5AC6E6F0-8D9F-4F44-B5DE-3AA9B712A833}" type="presParOf" srcId="{2554302E-4C6F-43C6-9330-C07233F260CE}" destId="{314B0C0A-1E0A-4E14-9513-53634FC385BD}" srcOrd="1" destOrd="0" presId="urn:microsoft.com/office/officeart/2005/8/layout/orgChart1"/>
    <dgm:cxn modelId="{BA92790D-215C-4A9B-886D-E5E02E85B1C8}" type="presParOf" srcId="{2554302E-4C6F-43C6-9330-C07233F260CE}" destId="{ACA4275D-E051-41EB-9D96-EC9D92E24CD9}" srcOrd="2" destOrd="0" presId="urn:microsoft.com/office/officeart/2005/8/layout/orgChart1"/>
    <dgm:cxn modelId="{96A39B4A-1C1B-4113-9025-27A6095EA3BF}" type="presParOf" srcId="{C3138153-AE6F-4558-ADAF-74EC66E31DBE}" destId="{86CB9279-AEC3-40AA-9FE7-96EEA1C060DC}" srcOrd="2" destOrd="0" presId="urn:microsoft.com/office/officeart/2005/8/layout/orgChart1"/>
    <dgm:cxn modelId="{92C99669-F512-43F6-AD18-21F64065F006}" type="presParOf" srcId="{610ED5DB-BC34-42BF-BEC7-A31B494930C9}" destId="{AB2C6F3C-798B-4193-9582-F62E8A566A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4D7D83-7B4A-4337-B360-8C4D7139DD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91C41C-A8F0-4B15-8DFA-E03383B3AC18}">
      <dgm:prSet phldrT="[Text]" custT="1"/>
      <dgm:spPr/>
      <dgm:t>
        <a:bodyPr/>
        <a:lstStyle/>
        <a:p>
          <a:r>
            <a:rPr lang="en-US" sz="2000" dirty="0" smtClean="0"/>
            <a:t>Head of Autism Research and Development</a:t>
          </a:r>
          <a:endParaRPr lang="en-US" sz="2000" dirty="0"/>
        </a:p>
      </dgm:t>
    </dgm:pt>
    <dgm:pt modelId="{F86082CA-1766-4937-A8E5-EE7DCE3EC873}" type="parTrans" cxnId="{BF72A2B8-50CB-43B8-BD91-5336E2E8EABE}">
      <dgm:prSet/>
      <dgm:spPr/>
      <dgm:t>
        <a:bodyPr/>
        <a:lstStyle/>
        <a:p>
          <a:endParaRPr lang="en-US"/>
        </a:p>
      </dgm:t>
    </dgm:pt>
    <dgm:pt modelId="{B81C0F81-560C-4222-A46B-6DD20FA4F3FB}" type="sibTrans" cxnId="{BF72A2B8-50CB-43B8-BD91-5336E2E8EABE}">
      <dgm:prSet/>
      <dgm:spPr/>
      <dgm:t>
        <a:bodyPr/>
        <a:lstStyle/>
        <a:p>
          <a:endParaRPr lang="en-US"/>
        </a:p>
      </dgm:t>
    </dgm:pt>
    <dgm:pt modelId="{E07481B4-448A-4D90-AC6F-438A2D17043A}">
      <dgm:prSet custT="1"/>
      <dgm:spPr/>
      <dgm:t>
        <a:bodyPr/>
        <a:lstStyle/>
        <a:p>
          <a:r>
            <a:rPr lang="en-US" sz="2000" dirty="0" smtClean="0"/>
            <a:t>Family </a:t>
          </a:r>
        </a:p>
        <a:p>
          <a:r>
            <a:rPr lang="en-US" sz="2000" dirty="0" smtClean="0"/>
            <a:t>Advice</a:t>
          </a:r>
          <a:endParaRPr lang="en-US" sz="2000" dirty="0"/>
        </a:p>
      </dgm:t>
    </dgm:pt>
    <dgm:pt modelId="{13BCFC59-28F8-423B-92F5-A66C0C205FC4}" type="parTrans" cxnId="{913592AB-9CBA-4EEC-B3DA-55B5C5D4A4F4}">
      <dgm:prSet/>
      <dgm:spPr/>
      <dgm:t>
        <a:bodyPr/>
        <a:lstStyle/>
        <a:p>
          <a:endParaRPr lang="en-US"/>
        </a:p>
      </dgm:t>
    </dgm:pt>
    <dgm:pt modelId="{98947076-D59F-4E3B-99DA-3A51C0661A98}" type="sibTrans" cxnId="{913592AB-9CBA-4EEC-B3DA-55B5C5D4A4F4}">
      <dgm:prSet/>
      <dgm:spPr/>
      <dgm:t>
        <a:bodyPr/>
        <a:lstStyle/>
        <a:p>
          <a:endParaRPr lang="en-US"/>
        </a:p>
      </dgm:t>
    </dgm:pt>
    <dgm:pt modelId="{1A73E9A8-CB2C-451F-B577-0C060E6E12A6}">
      <dgm:prSet custT="1"/>
      <dgm:spPr/>
      <dgm:t>
        <a:bodyPr/>
        <a:lstStyle/>
        <a:p>
          <a:r>
            <a:rPr lang="en-US" sz="2000" dirty="0" smtClean="0"/>
            <a:t>Internal Innovation Projects and Training </a:t>
          </a:r>
          <a:endParaRPr lang="en-US" sz="2000" dirty="0"/>
        </a:p>
      </dgm:t>
    </dgm:pt>
    <dgm:pt modelId="{8BAC8308-3170-4B7B-BF72-5CDDC2130DEE}" type="parTrans" cxnId="{3CE165EA-3A96-475C-B52C-CB03B721A3EE}">
      <dgm:prSet/>
      <dgm:spPr/>
      <dgm:t>
        <a:bodyPr/>
        <a:lstStyle/>
        <a:p>
          <a:endParaRPr lang="en-US"/>
        </a:p>
      </dgm:t>
    </dgm:pt>
    <dgm:pt modelId="{5FC9F436-2380-46B3-BAD1-25FFAA767DD8}" type="sibTrans" cxnId="{3CE165EA-3A96-475C-B52C-CB03B721A3EE}">
      <dgm:prSet/>
      <dgm:spPr/>
      <dgm:t>
        <a:bodyPr/>
        <a:lstStyle/>
        <a:p>
          <a:endParaRPr lang="en-US"/>
        </a:p>
      </dgm:t>
    </dgm:pt>
    <dgm:pt modelId="{2F46994D-B9ED-4DDA-9523-7CA72EE10DAC}">
      <dgm:prSet custT="1"/>
      <dgm:spPr/>
      <dgm:t>
        <a:bodyPr/>
        <a:lstStyle/>
        <a:p>
          <a:r>
            <a:rPr lang="en-US" sz="2000" dirty="0" smtClean="0"/>
            <a:t>External Innovation Projects, Partnerships and Training</a:t>
          </a:r>
          <a:endParaRPr lang="en-US" sz="2000" dirty="0"/>
        </a:p>
      </dgm:t>
    </dgm:pt>
    <dgm:pt modelId="{0846862B-03C5-4476-969B-CDE54C212D46}" type="parTrans" cxnId="{9360656C-BA17-4530-8C16-4285477CB639}">
      <dgm:prSet/>
      <dgm:spPr/>
      <dgm:t>
        <a:bodyPr/>
        <a:lstStyle/>
        <a:p>
          <a:endParaRPr lang="en-US"/>
        </a:p>
      </dgm:t>
    </dgm:pt>
    <dgm:pt modelId="{3A3B42A0-1349-4E8D-A1AE-3E0CBE13F6EE}" type="sibTrans" cxnId="{9360656C-BA17-4530-8C16-4285477CB639}">
      <dgm:prSet/>
      <dgm:spPr/>
      <dgm:t>
        <a:bodyPr/>
        <a:lstStyle/>
        <a:p>
          <a:endParaRPr lang="en-US"/>
        </a:p>
      </dgm:t>
    </dgm:pt>
    <dgm:pt modelId="{CE4DE54A-DA3B-4E8A-9B9C-A3D704FB64C8}">
      <dgm:prSet custT="1"/>
      <dgm:spPr/>
      <dgm:t>
        <a:bodyPr/>
        <a:lstStyle/>
        <a:p>
          <a:r>
            <a:rPr lang="en-US" sz="2000" dirty="0" smtClean="0"/>
            <a:t>Research Publications</a:t>
          </a:r>
          <a:endParaRPr lang="en-US" sz="2000" dirty="0"/>
        </a:p>
      </dgm:t>
    </dgm:pt>
    <dgm:pt modelId="{22491E9A-954D-4FCC-A19B-356B957C102F}" type="parTrans" cxnId="{80C759ED-101D-45F1-93C9-F233DA17B5A6}">
      <dgm:prSet/>
      <dgm:spPr/>
      <dgm:t>
        <a:bodyPr/>
        <a:lstStyle/>
        <a:p>
          <a:endParaRPr lang="en-US"/>
        </a:p>
      </dgm:t>
    </dgm:pt>
    <dgm:pt modelId="{6AE8CAEA-5E22-49C6-8F2C-8A555C0F3C34}" type="sibTrans" cxnId="{80C759ED-101D-45F1-93C9-F233DA17B5A6}">
      <dgm:prSet/>
      <dgm:spPr/>
      <dgm:t>
        <a:bodyPr/>
        <a:lstStyle/>
        <a:p>
          <a:endParaRPr lang="en-US"/>
        </a:p>
      </dgm:t>
    </dgm:pt>
    <dgm:pt modelId="{6D385E71-7722-462F-B108-E4C453A295FC}">
      <dgm:prSet custT="1"/>
      <dgm:spPr/>
      <dgm:t>
        <a:bodyPr/>
        <a:lstStyle/>
        <a:p>
          <a:r>
            <a:rPr lang="en-US" sz="2000" dirty="0" smtClean="0"/>
            <a:t>Student </a:t>
          </a:r>
        </a:p>
        <a:p>
          <a:r>
            <a:rPr lang="en-US" sz="2000" dirty="0" smtClean="0"/>
            <a:t>Voice</a:t>
          </a:r>
          <a:endParaRPr lang="en-US" sz="2000" dirty="0"/>
        </a:p>
      </dgm:t>
    </dgm:pt>
    <dgm:pt modelId="{4C13D149-92BF-453C-8901-801C640227BC}" type="parTrans" cxnId="{EA0A258B-B954-4A34-90DF-843971B09FDE}">
      <dgm:prSet/>
      <dgm:spPr/>
      <dgm:t>
        <a:bodyPr/>
        <a:lstStyle/>
        <a:p>
          <a:endParaRPr lang="en-US"/>
        </a:p>
      </dgm:t>
    </dgm:pt>
    <dgm:pt modelId="{F0B3D5BA-A578-4BC1-A7E0-33ABFF916A20}" type="sibTrans" cxnId="{EA0A258B-B954-4A34-90DF-843971B09FDE}">
      <dgm:prSet/>
      <dgm:spPr/>
      <dgm:t>
        <a:bodyPr/>
        <a:lstStyle/>
        <a:p>
          <a:endParaRPr lang="en-US"/>
        </a:p>
      </dgm:t>
    </dgm:pt>
    <dgm:pt modelId="{64486052-C59C-4668-9DF4-B55A90DE4616}" type="pres">
      <dgm:prSet presAssocID="{704D7D83-7B4A-4337-B360-8C4D7139DD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0ED5DB-BC34-42BF-BEC7-A31B494930C9}" type="pres">
      <dgm:prSet presAssocID="{2E91C41C-A8F0-4B15-8DFA-E03383B3AC18}" presName="hierRoot1" presStyleCnt="0">
        <dgm:presLayoutVars>
          <dgm:hierBranch val="init"/>
        </dgm:presLayoutVars>
      </dgm:prSet>
      <dgm:spPr/>
    </dgm:pt>
    <dgm:pt modelId="{23E978EF-9C33-4FB1-850A-E1CCA9FED8DE}" type="pres">
      <dgm:prSet presAssocID="{2E91C41C-A8F0-4B15-8DFA-E03383B3AC18}" presName="rootComposite1" presStyleCnt="0"/>
      <dgm:spPr/>
    </dgm:pt>
    <dgm:pt modelId="{70EFF89A-FB93-44D5-8DB0-11651276F112}" type="pres">
      <dgm:prSet presAssocID="{2E91C41C-A8F0-4B15-8DFA-E03383B3AC18}" presName="rootText1" presStyleLbl="node0" presStyleIdx="0" presStyleCnt="1" custScaleX="292995" custScaleY="127205" custLinFactNeighborX="-2114" custLinFactNeighborY="-140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752963-73B9-4C87-BEBE-A40086C7D41C}" type="pres">
      <dgm:prSet presAssocID="{2E91C41C-A8F0-4B15-8DFA-E03383B3AC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141B109-9494-4AA8-9F69-2416517D2201}" type="pres">
      <dgm:prSet presAssocID="{2E91C41C-A8F0-4B15-8DFA-E03383B3AC18}" presName="hierChild2" presStyleCnt="0"/>
      <dgm:spPr/>
    </dgm:pt>
    <dgm:pt modelId="{B8CF7C6F-1041-49C3-9EE3-6251356A0EA2}" type="pres">
      <dgm:prSet presAssocID="{4C13D149-92BF-453C-8901-801C640227BC}" presName="Name37" presStyleLbl="parChTrans1D2" presStyleIdx="0" presStyleCnt="5"/>
      <dgm:spPr/>
      <dgm:t>
        <a:bodyPr/>
        <a:lstStyle/>
        <a:p>
          <a:endParaRPr lang="en-US"/>
        </a:p>
      </dgm:t>
    </dgm:pt>
    <dgm:pt modelId="{07E53416-03B3-45CE-92FC-87E509CA800D}" type="pres">
      <dgm:prSet presAssocID="{6D385E71-7722-462F-B108-E4C453A295FC}" presName="hierRoot2" presStyleCnt="0">
        <dgm:presLayoutVars>
          <dgm:hierBranch val="init"/>
        </dgm:presLayoutVars>
      </dgm:prSet>
      <dgm:spPr/>
    </dgm:pt>
    <dgm:pt modelId="{C5D30B5E-964F-4503-96A7-EA14E3E4B668}" type="pres">
      <dgm:prSet presAssocID="{6D385E71-7722-462F-B108-E4C453A295FC}" presName="rootComposite" presStyleCnt="0"/>
      <dgm:spPr/>
    </dgm:pt>
    <dgm:pt modelId="{C7E9C2EC-68A9-4682-8D00-12C784919042}" type="pres">
      <dgm:prSet presAssocID="{6D385E71-7722-462F-B108-E4C453A295FC}" presName="rootText" presStyleLbl="node2" presStyleIdx="0" presStyleCnt="5" custScaleX="117560" custScaleY="1677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8A81E9-81C2-49A8-9EDB-CB30A8785ECC}" type="pres">
      <dgm:prSet presAssocID="{6D385E71-7722-462F-B108-E4C453A295FC}" presName="rootConnector" presStyleLbl="node2" presStyleIdx="0" presStyleCnt="5"/>
      <dgm:spPr/>
      <dgm:t>
        <a:bodyPr/>
        <a:lstStyle/>
        <a:p>
          <a:endParaRPr lang="en-US"/>
        </a:p>
      </dgm:t>
    </dgm:pt>
    <dgm:pt modelId="{7DDA52D0-2B74-440A-BDF7-71D2B80880FA}" type="pres">
      <dgm:prSet presAssocID="{6D385E71-7722-462F-B108-E4C453A295FC}" presName="hierChild4" presStyleCnt="0"/>
      <dgm:spPr/>
    </dgm:pt>
    <dgm:pt modelId="{2E185A43-6460-4C58-9357-9A1E3901BD81}" type="pres">
      <dgm:prSet presAssocID="{6D385E71-7722-462F-B108-E4C453A295FC}" presName="hierChild5" presStyleCnt="0"/>
      <dgm:spPr/>
    </dgm:pt>
    <dgm:pt modelId="{5ADD86FB-38B9-46A9-BE68-F88B9CA98343}" type="pres">
      <dgm:prSet presAssocID="{13BCFC59-28F8-423B-92F5-A66C0C205FC4}" presName="Name37" presStyleLbl="parChTrans1D2" presStyleIdx="1" presStyleCnt="5"/>
      <dgm:spPr/>
      <dgm:t>
        <a:bodyPr/>
        <a:lstStyle/>
        <a:p>
          <a:endParaRPr lang="en-US"/>
        </a:p>
      </dgm:t>
    </dgm:pt>
    <dgm:pt modelId="{38282FF2-8C07-491E-BCB8-520A80EDD477}" type="pres">
      <dgm:prSet presAssocID="{E07481B4-448A-4D90-AC6F-438A2D17043A}" presName="hierRoot2" presStyleCnt="0">
        <dgm:presLayoutVars>
          <dgm:hierBranch val="init"/>
        </dgm:presLayoutVars>
      </dgm:prSet>
      <dgm:spPr/>
    </dgm:pt>
    <dgm:pt modelId="{62A31ED3-3238-4899-A6F7-0D460F8D4EFA}" type="pres">
      <dgm:prSet presAssocID="{E07481B4-448A-4D90-AC6F-438A2D17043A}" presName="rootComposite" presStyleCnt="0"/>
      <dgm:spPr/>
    </dgm:pt>
    <dgm:pt modelId="{CE27FAE1-635D-4424-942C-7BEAACF2A298}" type="pres">
      <dgm:prSet presAssocID="{E07481B4-448A-4D90-AC6F-438A2D17043A}" presName="rootText" presStyleLbl="node2" presStyleIdx="1" presStyleCnt="5" custScaleX="121055" custScaleY="164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499201-4968-4272-847F-4135BF0CD851}" type="pres">
      <dgm:prSet presAssocID="{E07481B4-448A-4D90-AC6F-438A2D17043A}" presName="rootConnector" presStyleLbl="node2" presStyleIdx="1" presStyleCnt="5"/>
      <dgm:spPr/>
      <dgm:t>
        <a:bodyPr/>
        <a:lstStyle/>
        <a:p>
          <a:endParaRPr lang="en-US"/>
        </a:p>
      </dgm:t>
    </dgm:pt>
    <dgm:pt modelId="{56BDF592-032D-4FA8-B3EC-76DE1E321EC6}" type="pres">
      <dgm:prSet presAssocID="{E07481B4-448A-4D90-AC6F-438A2D17043A}" presName="hierChild4" presStyleCnt="0"/>
      <dgm:spPr/>
    </dgm:pt>
    <dgm:pt modelId="{72926645-DEA1-4AD1-B320-4B0542AF9F96}" type="pres">
      <dgm:prSet presAssocID="{E07481B4-448A-4D90-AC6F-438A2D17043A}" presName="hierChild5" presStyleCnt="0"/>
      <dgm:spPr/>
    </dgm:pt>
    <dgm:pt modelId="{6101BDA8-BC63-43CF-A5C2-9C61AE38D066}" type="pres">
      <dgm:prSet presAssocID="{8BAC8308-3170-4B7B-BF72-5CDDC2130DEE}" presName="Name37" presStyleLbl="parChTrans1D2" presStyleIdx="2" presStyleCnt="5"/>
      <dgm:spPr/>
      <dgm:t>
        <a:bodyPr/>
        <a:lstStyle/>
        <a:p>
          <a:endParaRPr lang="en-US"/>
        </a:p>
      </dgm:t>
    </dgm:pt>
    <dgm:pt modelId="{0445EDE6-32AE-4C94-979C-4C249AAF5ABE}" type="pres">
      <dgm:prSet presAssocID="{1A73E9A8-CB2C-451F-B577-0C060E6E12A6}" presName="hierRoot2" presStyleCnt="0">
        <dgm:presLayoutVars>
          <dgm:hierBranch val="init"/>
        </dgm:presLayoutVars>
      </dgm:prSet>
      <dgm:spPr/>
    </dgm:pt>
    <dgm:pt modelId="{E0EED91D-6ED3-48C7-BC02-21B7C87AAA46}" type="pres">
      <dgm:prSet presAssocID="{1A73E9A8-CB2C-451F-B577-0C060E6E12A6}" presName="rootComposite" presStyleCnt="0"/>
      <dgm:spPr/>
    </dgm:pt>
    <dgm:pt modelId="{662705BD-FCFE-4597-84E3-071317CBC8D0}" type="pres">
      <dgm:prSet presAssocID="{1A73E9A8-CB2C-451F-B577-0C060E6E12A6}" presName="rootText" presStyleLbl="node2" presStyleIdx="2" presStyleCnt="5" custScaleX="111201" custScaleY="165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C916EF-277C-4756-B2C3-610244D3E04B}" type="pres">
      <dgm:prSet presAssocID="{1A73E9A8-CB2C-451F-B577-0C060E6E12A6}" presName="rootConnector" presStyleLbl="node2" presStyleIdx="2" presStyleCnt="5"/>
      <dgm:spPr/>
      <dgm:t>
        <a:bodyPr/>
        <a:lstStyle/>
        <a:p>
          <a:endParaRPr lang="en-US"/>
        </a:p>
      </dgm:t>
    </dgm:pt>
    <dgm:pt modelId="{84CA5FB5-E880-432B-98CF-D9893F3025C0}" type="pres">
      <dgm:prSet presAssocID="{1A73E9A8-CB2C-451F-B577-0C060E6E12A6}" presName="hierChild4" presStyleCnt="0"/>
      <dgm:spPr/>
    </dgm:pt>
    <dgm:pt modelId="{B23BDC81-ED7D-439A-8B44-5D842B7A42AC}" type="pres">
      <dgm:prSet presAssocID="{1A73E9A8-CB2C-451F-B577-0C060E6E12A6}" presName="hierChild5" presStyleCnt="0"/>
      <dgm:spPr/>
    </dgm:pt>
    <dgm:pt modelId="{2EB818C8-9761-4E98-A007-0EC0F0928E96}" type="pres">
      <dgm:prSet presAssocID="{0846862B-03C5-4476-969B-CDE54C212D46}" presName="Name37" presStyleLbl="parChTrans1D2" presStyleIdx="3" presStyleCnt="5"/>
      <dgm:spPr/>
      <dgm:t>
        <a:bodyPr/>
        <a:lstStyle/>
        <a:p>
          <a:endParaRPr lang="en-US"/>
        </a:p>
      </dgm:t>
    </dgm:pt>
    <dgm:pt modelId="{B66679F4-8667-495D-9C56-AE2024A3540C}" type="pres">
      <dgm:prSet presAssocID="{2F46994D-B9ED-4DDA-9523-7CA72EE10DAC}" presName="hierRoot2" presStyleCnt="0">
        <dgm:presLayoutVars>
          <dgm:hierBranch val="init"/>
        </dgm:presLayoutVars>
      </dgm:prSet>
      <dgm:spPr/>
    </dgm:pt>
    <dgm:pt modelId="{C1713F65-5640-4B4D-BC36-0E4AA43FBAFC}" type="pres">
      <dgm:prSet presAssocID="{2F46994D-B9ED-4DDA-9523-7CA72EE10DAC}" presName="rootComposite" presStyleCnt="0"/>
      <dgm:spPr/>
    </dgm:pt>
    <dgm:pt modelId="{7A1D4CF1-839E-4759-AA0E-1ED4B30CEC2D}" type="pres">
      <dgm:prSet presAssocID="{2F46994D-B9ED-4DDA-9523-7CA72EE10DAC}" presName="rootText" presStyleLbl="node2" presStyleIdx="3" presStyleCnt="5" custScaleX="118056" custScaleY="1764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53B667-5165-4EA1-BE88-31A8E860CAAC}" type="pres">
      <dgm:prSet presAssocID="{2F46994D-B9ED-4DDA-9523-7CA72EE10DAC}" presName="rootConnector" presStyleLbl="node2" presStyleIdx="3" presStyleCnt="5"/>
      <dgm:spPr/>
      <dgm:t>
        <a:bodyPr/>
        <a:lstStyle/>
        <a:p>
          <a:endParaRPr lang="en-US"/>
        </a:p>
      </dgm:t>
    </dgm:pt>
    <dgm:pt modelId="{CD04091E-AFA0-460E-BF9A-7F33F45D7536}" type="pres">
      <dgm:prSet presAssocID="{2F46994D-B9ED-4DDA-9523-7CA72EE10DAC}" presName="hierChild4" presStyleCnt="0"/>
      <dgm:spPr/>
    </dgm:pt>
    <dgm:pt modelId="{C1E60E5F-52A6-4DA5-B7AE-073206374AB6}" type="pres">
      <dgm:prSet presAssocID="{2F46994D-B9ED-4DDA-9523-7CA72EE10DAC}" presName="hierChild5" presStyleCnt="0"/>
      <dgm:spPr/>
    </dgm:pt>
    <dgm:pt modelId="{92BE0BA4-01C4-4948-BFFA-8E3EF4E8D35D}" type="pres">
      <dgm:prSet presAssocID="{22491E9A-954D-4FCC-A19B-356B957C102F}" presName="Name37" presStyleLbl="parChTrans1D2" presStyleIdx="4" presStyleCnt="5"/>
      <dgm:spPr/>
      <dgm:t>
        <a:bodyPr/>
        <a:lstStyle/>
        <a:p>
          <a:endParaRPr lang="en-US"/>
        </a:p>
      </dgm:t>
    </dgm:pt>
    <dgm:pt modelId="{C3138153-AE6F-4558-ADAF-74EC66E31DBE}" type="pres">
      <dgm:prSet presAssocID="{CE4DE54A-DA3B-4E8A-9B9C-A3D704FB64C8}" presName="hierRoot2" presStyleCnt="0">
        <dgm:presLayoutVars>
          <dgm:hierBranch val="init"/>
        </dgm:presLayoutVars>
      </dgm:prSet>
      <dgm:spPr/>
    </dgm:pt>
    <dgm:pt modelId="{122196F8-1EC7-4E45-BBE8-FD10F726721F}" type="pres">
      <dgm:prSet presAssocID="{CE4DE54A-DA3B-4E8A-9B9C-A3D704FB64C8}" presName="rootComposite" presStyleCnt="0"/>
      <dgm:spPr/>
    </dgm:pt>
    <dgm:pt modelId="{949F87E8-3930-458A-AA89-E4C72BD64EC7}" type="pres">
      <dgm:prSet presAssocID="{CE4DE54A-DA3B-4E8A-9B9C-A3D704FB64C8}" presName="rootText" presStyleLbl="node2" presStyleIdx="4" presStyleCnt="5" custScaleX="110608" custScaleY="163658" custLinFactNeighborX="21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721792-D856-486E-BBCF-0F47ECDD0FEE}" type="pres">
      <dgm:prSet presAssocID="{CE4DE54A-DA3B-4E8A-9B9C-A3D704FB64C8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7083AF-8712-4817-ACF2-1CED5D5795AF}" type="pres">
      <dgm:prSet presAssocID="{CE4DE54A-DA3B-4E8A-9B9C-A3D704FB64C8}" presName="hierChild4" presStyleCnt="0"/>
      <dgm:spPr/>
    </dgm:pt>
    <dgm:pt modelId="{86CB9279-AEC3-40AA-9FE7-96EEA1C060DC}" type="pres">
      <dgm:prSet presAssocID="{CE4DE54A-DA3B-4E8A-9B9C-A3D704FB64C8}" presName="hierChild5" presStyleCnt="0"/>
      <dgm:spPr/>
    </dgm:pt>
    <dgm:pt modelId="{AB2C6F3C-798B-4193-9582-F62E8A566A69}" type="pres">
      <dgm:prSet presAssocID="{2E91C41C-A8F0-4B15-8DFA-E03383B3AC18}" presName="hierChild3" presStyleCnt="0"/>
      <dgm:spPr/>
    </dgm:pt>
  </dgm:ptLst>
  <dgm:cxnLst>
    <dgm:cxn modelId="{8F7AB5CF-9E5C-4210-8B21-CA86C183CD5B}" type="presOf" srcId="{CE4DE54A-DA3B-4E8A-9B9C-A3D704FB64C8}" destId="{90721792-D856-486E-BBCF-0F47ECDD0FEE}" srcOrd="1" destOrd="0" presId="urn:microsoft.com/office/officeart/2005/8/layout/orgChart1"/>
    <dgm:cxn modelId="{93AB6636-8E2D-4ABC-A1FE-64BD071FDE8B}" type="presOf" srcId="{8BAC8308-3170-4B7B-BF72-5CDDC2130DEE}" destId="{6101BDA8-BC63-43CF-A5C2-9C61AE38D066}" srcOrd="0" destOrd="0" presId="urn:microsoft.com/office/officeart/2005/8/layout/orgChart1"/>
    <dgm:cxn modelId="{4A61D7E7-A80E-41CC-8063-8288FDC33886}" type="presOf" srcId="{E07481B4-448A-4D90-AC6F-438A2D17043A}" destId="{CE27FAE1-635D-4424-942C-7BEAACF2A298}" srcOrd="0" destOrd="0" presId="urn:microsoft.com/office/officeart/2005/8/layout/orgChart1"/>
    <dgm:cxn modelId="{BF72A2B8-50CB-43B8-BD91-5336E2E8EABE}" srcId="{704D7D83-7B4A-4337-B360-8C4D7139DD32}" destId="{2E91C41C-A8F0-4B15-8DFA-E03383B3AC18}" srcOrd="0" destOrd="0" parTransId="{F86082CA-1766-4937-A8E5-EE7DCE3EC873}" sibTransId="{B81C0F81-560C-4222-A46B-6DD20FA4F3FB}"/>
    <dgm:cxn modelId="{996621C5-87FD-40E1-94CE-807FD15E185A}" type="presOf" srcId="{CE4DE54A-DA3B-4E8A-9B9C-A3D704FB64C8}" destId="{949F87E8-3930-458A-AA89-E4C72BD64EC7}" srcOrd="0" destOrd="0" presId="urn:microsoft.com/office/officeart/2005/8/layout/orgChart1"/>
    <dgm:cxn modelId="{84085DAC-A175-4390-A393-0481A0E89668}" type="presOf" srcId="{2E91C41C-A8F0-4B15-8DFA-E03383B3AC18}" destId="{70EFF89A-FB93-44D5-8DB0-11651276F112}" srcOrd="0" destOrd="0" presId="urn:microsoft.com/office/officeart/2005/8/layout/orgChart1"/>
    <dgm:cxn modelId="{01AA2BFE-4BE0-410D-8BB7-67519B59FCAB}" type="presOf" srcId="{6D385E71-7722-462F-B108-E4C453A295FC}" destId="{FF8A81E9-81C2-49A8-9EDB-CB30A8785ECC}" srcOrd="1" destOrd="0" presId="urn:microsoft.com/office/officeart/2005/8/layout/orgChart1"/>
    <dgm:cxn modelId="{913592AB-9CBA-4EEC-B3DA-55B5C5D4A4F4}" srcId="{2E91C41C-A8F0-4B15-8DFA-E03383B3AC18}" destId="{E07481B4-448A-4D90-AC6F-438A2D17043A}" srcOrd="1" destOrd="0" parTransId="{13BCFC59-28F8-423B-92F5-A66C0C205FC4}" sibTransId="{98947076-D59F-4E3B-99DA-3A51C0661A98}"/>
    <dgm:cxn modelId="{E129AC8E-02B4-4016-ABDB-446EC53A3558}" type="presOf" srcId="{4C13D149-92BF-453C-8901-801C640227BC}" destId="{B8CF7C6F-1041-49C3-9EE3-6251356A0EA2}" srcOrd="0" destOrd="0" presId="urn:microsoft.com/office/officeart/2005/8/layout/orgChart1"/>
    <dgm:cxn modelId="{8666DE3D-7CD0-4B77-BA91-A031FD834A5A}" type="presOf" srcId="{1A73E9A8-CB2C-451F-B577-0C060E6E12A6}" destId="{50C916EF-277C-4756-B2C3-610244D3E04B}" srcOrd="1" destOrd="0" presId="urn:microsoft.com/office/officeart/2005/8/layout/orgChart1"/>
    <dgm:cxn modelId="{9227CDD4-1312-4C7A-A9DC-E9810E32554C}" type="presOf" srcId="{13BCFC59-28F8-423B-92F5-A66C0C205FC4}" destId="{5ADD86FB-38B9-46A9-BE68-F88B9CA98343}" srcOrd="0" destOrd="0" presId="urn:microsoft.com/office/officeart/2005/8/layout/orgChart1"/>
    <dgm:cxn modelId="{80C759ED-101D-45F1-93C9-F233DA17B5A6}" srcId="{2E91C41C-A8F0-4B15-8DFA-E03383B3AC18}" destId="{CE4DE54A-DA3B-4E8A-9B9C-A3D704FB64C8}" srcOrd="4" destOrd="0" parTransId="{22491E9A-954D-4FCC-A19B-356B957C102F}" sibTransId="{6AE8CAEA-5E22-49C6-8F2C-8A555C0F3C34}"/>
    <dgm:cxn modelId="{FF44D493-2042-4250-86FF-6DE39F6122BF}" type="presOf" srcId="{2E91C41C-A8F0-4B15-8DFA-E03383B3AC18}" destId="{46752963-73B9-4C87-BEBE-A40086C7D41C}" srcOrd="1" destOrd="0" presId="urn:microsoft.com/office/officeart/2005/8/layout/orgChart1"/>
    <dgm:cxn modelId="{B877C8A4-69AC-4B47-BA1F-BDE2FD4B807B}" type="presOf" srcId="{1A73E9A8-CB2C-451F-B577-0C060E6E12A6}" destId="{662705BD-FCFE-4597-84E3-071317CBC8D0}" srcOrd="0" destOrd="0" presId="urn:microsoft.com/office/officeart/2005/8/layout/orgChart1"/>
    <dgm:cxn modelId="{19889DA6-499C-4471-9443-E3FCC953A840}" type="presOf" srcId="{2F46994D-B9ED-4DDA-9523-7CA72EE10DAC}" destId="{CA53B667-5165-4EA1-BE88-31A8E860CAAC}" srcOrd="1" destOrd="0" presId="urn:microsoft.com/office/officeart/2005/8/layout/orgChart1"/>
    <dgm:cxn modelId="{9F61A65D-D21B-40F3-B8C6-036A906BA2A9}" type="presOf" srcId="{E07481B4-448A-4D90-AC6F-438A2D17043A}" destId="{57499201-4968-4272-847F-4135BF0CD851}" srcOrd="1" destOrd="0" presId="urn:microsoft.com/office/officeart/2005/8/layout/orgChart1"/>
    <dgm:cxn modelId="{D2F700E8-0B96-4659-8E22-C0C386DB1072}" type="presOf" srcId="{22491E9A-954D-4FCC-A19B-356B957C102F}" destId="{92BE0BA4-01C4-4948-BFFA-8E3EF4E8D35D}" srcOrd="0" destOrd="0" presId="urn:microsoft.com/office/officeart/2005/8/layout/orgChart1"/>
    <dgm:cxn modelId="{D206E034-C4DA-428A-8685-C6EF3EFA51F1}" type="presOf" srcId="{2F46994D-B9ED-4DDA-9523-7CA72EE10DAC}" destId="{7A1D4CF1-839E-4759-AA0E-1ED4B30CEC2D}" srcOrd="0" destOrd="0" presId="urn:microsoft.com/office/officeart/2005/8/layout/orgChart1"/>
    <dgm:cxn modelId="{9360656C-BA17-4530-8C16-4285477CB639}" srcId="{2E91C41C-A8F0-4B15-8DFA-E03383B3AC18}" destId="{2F46994D-B9ED-4DDA-9523-7CA72EE10DAC}" srcOrd="3" destOrd="0" parTransId="{0846862B-03C5-4476-969B-CDE54C212D46}" sibTransId="{3A3B42A0-1349-4E8D-A1AE-3E0CBE13F6EE}"/>
    <dgm:cxn modelId="{2EA64AE5-5F62-4064-91BD-D38A1E140494}" type="presOf" srcId="{6D385E71-7722-462F-B108-E4C453A295FC}" destId="{C7E9C2EC-68A9-4682-8D00-12C784919042}" srcOrd="0" destOrd="0" presId="urn:microsoft.com/office/officeart/2005/8/layout/orgChart1"/>
    <dgm:cxn modelId="{59DA5274-596B-468E-AD54-F5438A5EB73D}" type="presOf" srcId="{0846862B-03C5-4476-969B-CDE54C212D46}" destId="{2EB818C8-9761-4E98-A007-0EC0F0928E96}" srcOrd="0" destOrd="0" presId="urn:microsoft.com/office/officeart/2005/8/layout/orgChart1"/>
    <dgm:cxn modelId="{5F618027-9387-412A-8F5D-234BDA53A277}" type="presOf" srcId="{704D7D83-7B4A-4337-B360-8C4D7139DD32}" destId="{64486052-C59C-4668-9DF4-B55A90DE4616}" srcOrd="0" destOrd="0" presId="urn:microsoft.com/office/officeart/2005/8/layout/orgChart1"/>
    <dgm:cxn modelId="{3CE165EA-3A96-475C-B52C-CB03B721A3EE}" srcId="{2E91C41C-A8F0-4B15-8DFA-E03383B3AC18}" destId="{1A73E9A8-CB2C-451F-B577-0C060E6E12A6}" srcOrd="2" destOrd="0" parTransId="{8BAC8308-3170-4B7B-BF72-5CDDC2130DEE}" sibTransId="{5FC9F436-2380-46B3-BAD1-25FFAA767DD8}"/>
    <dgm:cxn modelId="{EA0A258B-B954-4A34-90DF-843971B09FDE}" srcId="{2E91C41C-A8F0-4B15-8DFA-E03383B3AC18}" destId="{6D385E71-7722-462F-B108-E4C453A295FC}" srcOrd="0" destOrd="0" parTransId="{4C13D149-92BF-453C-8901-801C640227BC}" sibTransId="{F0B3D5BA-A578-4BC1-A7E0-33ABFF916A20}"/>
    <dgm:cxn modelId="{C7AED67A-3CE2-4927-8771-0F1ED6F2984C}" type="presParOf" srcId="{64486052-C59C-4668-9DF4-B55A90DE4616}" destId="{610ED5DB-BC34-42BF-BEC7-A31B494930C9}" srcOrd="0" destOrd="0" presId="urn:microsoft.com/office/officeart/2005/8/layout/orgChart1"/>
    <dgm:cxn modelId="{86A99104-27D0-4905-9AA7-A7A8E9CF9093}" type="presParOf" srcId="{610ED5DB-BC34-42BF-BEC7-A31B494930C9}" destId="{23E978EF-9C33-4FB1-850A-E1CCA9FED8DE}" srcOrd="0" destOrd="0" presId="urn:microsoft.com/office/officeart/2005/8/layout/orgChart1"/>
    <dgm:cxn modelId="{3AD2FBB5-D3A3-445A-A9F4-295B5FDE37C8}" type="presParOf" srcId="{23E978EF-9C33-4FB1-850A-E1CCA9FED8DE}" destId="{70EFF89A-FB93-44D5-8DB0-11651276F112}" srcOrd="0" destOrd="0" presId="urn:microsoft.com/office/officeart/2005/8/layout/orgChart1"/>
    <dgm:cxn modelId="{2C436283-CE82-4B26-A8B1-E34EFAAF4BF8}" type="presParOf" srcId="{23E978EF-9C33-4FB1-850A-E1CCA9FED8DE}" destId="{46752963-73B9-4C87-BEBE-A40086C7D41C}" srcOrd="1" destOrd="0" presId="urn:microsoft.com/office/officeart/2005/8/layout/orgChart1"/>
    <dgm:cxn modelId="{FBAC9DF5-4A1A-418B-B956-40193C5C81A9}" type="presParOf" srcId="{610ED5DB-BC34-42BF-BEC7-A31B494930C9}" destId="{5141B109-9494-4AA8-9F69-2416517D2201}" srcOrd="1" destOrd="0" presId="urn:microsoft.com/office/officeart/2005/8/layout/orgChart1"/>
    <dgm:cxn modelId="{7AF15F1D-37E7-422C-9013-ED29383B6E59}" type="presParOf" srcId="{5141B109-9494-4AA8-9F69-2416517D2201}" destId="{B8CF7C6F-1041-49C3-9EE3-6251356A0EA2}" srcOrd="0" destOrd="0" presId="urn:microsoft.com/office/officeart/2005/8/layout/orgChart1"/>
    <dgm:cxn modelId="{0DA99FB4-2973-4238-9493-79A7E47CDDEF}" type="presParOf" srcId="{5141B109-9494-4AA8-9F69-2416517D2201}" destId="{07E53416-03B3-45CE-92FC-87E509CA800D}" srcOrd="1" destOrd="0" presId="urn:microsoft.com/office/officeart/2005/8/layout/orgChart1"/>
    <dgm:cxn modelId="{1EEA1D19-0C12-41A3-A436-12DD31545BD6}" type="presParOf" srcId="{07E53416-03B3-45CE-92FC-87E509CA800D}" destId="{C5D30B5E-964F-4503-96A7-EA14E3E4B668}" srcOrd="0" destOrd="0" presId="urn:microsoft.com/office/officeart/2005/8/layout/orgChart1"/>
    <dgm:cxn modelId="{3FB5BEAD-2AC1-402C-A392-42C7410CE0A5}" type="presParOf" srcId="{C5D30B5E-964F-4503-96A7-EA14E3E4B668}" destId="{C7E9C2EC-68A9-4682-8D00-12C784919042}" srcOrd="0" destOrd="0" presId="urn:microsoft.com/office/officeart/2005/8/layout/orgChart1"/>
    <dgm:cxn modelId="{A249C685-5E24-474C-87BA-8BC3EC6E48BE}" type="presParOf" srcId="{C5D30B5E-964F-4503-96A7-EA14E3E4B668}" destId="{FF8A81E9-81C2-49A8-9EDB-CB30A8785ECC}" srcOrd="1" destOrd="0" presId="urn:microsoft.com/office/officeart/2005/8/layout/orgChart1"/>
    <dgm:cxn modelId="{D623822B-67C2-44FA-84AE-CD4FA3BB5722}" type="presParOf" srcId="{07E53416-03B3-45CE-92FC-87E509CA800D}" destId="{7DDA52D0-2B74-440A-BDF7-71D2B80880FA}" srcOrd="1" destOrd="0" presId="urn:microsoft.com/office/officeart/2005/8/layout/orgChart1"/>
    <dgm:cxn modelId="{CEF07DAF-CB36-42A9-A950-159E965D712D}" type="presParOf" srcId="{07E53416-03B3-45CE-92FC-87E509CA800D}" destId="{2E185A43-6460-4C58-9357-9A1E3901BD81}" srcOrd="2" destOrd="0" presId="urn:microsoft.com/office/officeart/2005/8/layout/orgChart1"/>
    <dgm:cxn modelId="{D56014D8-1385-420E-8909-43AC9A0A94BE}" type="presParOf" srcId="{5141B109-9494-4AA8-9F69-2416517D2201}" destId="{5ADD86FB-38B9-46A9-BE68-F88B9CA98343}" srcOrd="2" destOrd="0" presId="urn:microsoft.com/office/officeart/2005/8/layout/orgChart1"/>
    <dgm:cxn modelId="{45B586AB-97A9-4D3E-9005-DA3C775C75D7}" type="presParOf" srcId="{5141B109-9494-4AA8-9F69-2416517D2201}" destId="{38282FF2-8C07-491E-BCB8-520A80EDD477}" srcOrd="3" destOrd="0" presId="urn:microsoft.com/office/officeart/2005/8/layout/orgChart1"/>
    <dgm:cxn modelId="{60539870-802E-47DD-93EF-C8F3052FE5BA}" type="presParOf" srcId="{38282FF2-8C07-491E-BCB8-520A80EDD477}" destId="{62A31ED3-3238-4899-A6F7-0D460F8D4EFA}" srcOrd="0" destOrd="0" presId="urn:microsoft.com/office/officeart/2005/8/layout/orgChart1"/>
    <dgm:cxn modelId="{1B528AC0-A3DD-4BC5-887A-4CEF8890E37C}" type="presParOf" srcId="{62A31ED3-3238-4899-A6F7-0D460F8D4EFA}" destId="{CE27FAE1-635D-4424-942C-7BEAACF2A298}" srcOrd="0" destOrd="0" presId="urn:microsoft.com/office/officeart/2005/8/layout/orgChart1"/>
    <dgm:cxn modelId="{146842A9-38C4-403F-B03B-658E008B967A}" type="presParOf" srcId="{62A31ED3-3238-4899-A6F7-0D460F8D4EFA}" destId="{57499201-4968-4272-847F-4135BF0CD851}" srcOrd="1" destOrd="0" presId="urn:microsoft.com/office/officeart/2005/8/layout/orgChart1"/>
    <dgm:cxn modelId="{56976206-1542-4F03-A3B8-7A3E64A8667B}" type="presParOf" srcId="{38282FF2-8C07-491E-BCB8-520A80EDD477}" destId="{56BDF592-032D-4FA8-B3EC-76DE1E321EC6}" srcOrd="1" destOrd="0" presId="urn:microsoft.com/office/officeart/2005/8/layout/orgChart1"/>
    <dgm:cxn modelId="{6B644687-8EAC-4155-92EE-4AEEF32EBBFD}" type="presParOf" srcId="{38282FF2-8C07-491E-BCB8-520A80EDD477}" destId="{72926645-DEA1-4AD1-B320-4B0542AF9F96}" srcOrd="2" destOrd="0" presId="urn:microsoft.com/office/officeart/2005/8/layout/orgChart1"/>
    <dgm:cxn modelId="{72FF157B-2F1C-491D-B3C1-F2A9BAF8B16E}" type="presParOf" srcId="{5141B109-9494-4AA8-9F69-2416517D2201}" destId="{6101BDA8-BC63-43CF-A5C2-9C61AE38D066}" srcOrd="4" destOrd="0" presId="urn:microsoft.com/office/officeart/2005/8/layout/orgChart1"/>
    <dgm:cxn modelId="{2EBDA77F-9473-4878-8C92-1C53590489A6}" type="presParOf" srcId="{5141B109-9494-4AA8-9F69-2416517D2201}" destId="{0445EDE6-32AE-4C94-979C-4C249AAF5ABE}" srcOrd="5" destOrd="0" presId="urn:microsoft.com/office/officeart/2005/8/layout/orgChart1"/>
    <dgm:cxn modelId="{CA394F66-0636-42B5-B45B-000151F95140}" type="presParOf" srcId="{0445EDE6-32AE-4C94-979C-4C249AAF5ABE}" destId="{E0EED91D-6ED3-48C7-BC02-21B7C87AAA46}" srcOrd="0" destOrd="0" presId="urn:microsoft.com/office/officeart/2005/8/layout/orgChart1"/>
    <dgm:cxn modelId="{4EDF3635-67F6-40BF-9400-A39EA24ECB15}" type="presParOf" srcId="{E0EED91D-6ED3-48C7-BC02-21B7C87AAA46}" destId="{662705BD-FCFE-4597-84E3-071317CBC8D0}" srcOrd="0" destOrd="0" presId="urn:microsoft.com/office/officeart/2005/8/layout/orgChart1"/>
    <dgm:cxn modelId="{E50C643F-6C52-4D55-A819-D914AD46930C}" type="presParOf" srcId="{E0EED91D-6ED3-48C7-BC02-21B7C87AAA46}" destId="{50C916EF-277C-4756-B2C3-610244D3E04B}" srcOrd="1" destOrd="0" presId="urn:microsoft.com/office/officeart/2005/8/layout/orgChart1"/>
    <dgm:cxn modelId="{2DBAB406-B661-4390-B000-4035F4816802}" type="presParOf" srcId="{0445EDE6-32AE-4C94-979C-4C249AAF5ABE}" destId="{84CA5FB5-E880-432B-98CF-D9893F3025C0}" srcOrd="1" destOrd="0" presId="urn:microsoft.com/office/officeart/2005/8/layout/orgChart1"/>
    <dgm:cxn modelId="{13053AD4-07C6-4197-8E1A-2003313FE73A}" type="presParOf" srcId="{0445EDE6-32AE-4C94-979C-4C249AAF5ABE}" destId="{B23BDC81-ED7D-439A-8B44-5D842B7A42AC}" srcOrd="2" destOrd="0" presId="urn:microsoft.com/office/officeart/2005/8/layout/orgChart1"/>
    <dgm:cxn modelId="{539F0906-6625-4483-9A44-6510AE6F22AC}" type="presParOf" srcId="{5141B109-9494-4AA8-9F69-2416517D2201}" destId="{2EB818C8-9761-4E98-A007-0EC0F0928E96}" srcOrd="6" destOrd="0" presId="urn:microsoft.com/office/officeart/2005/8/layout/orgChart1"/>
    <dgm:cxn modelId="{107F4FB9-3674-4F14-87D8-5DCC564C3B86}" type="presParOf" srcId="{5141B109-9494-4AA8-9F69-2416517D2201}" destId="{B66679F4-8667-495D-9C56-AE2024A3540C}" srcOrd="7" destOrd="0" presId="urn:microsoft.com/office/officeart/2005/8/layout/orgChart1"/>
    <dgm:cxn modelId="{B4E0531F-02A8-4253-B493-BB2D02197661}" type="presParOf" srcId="{B66679F4-8667-495D-9C56-AE2024A3540C}" destId="{C1713F65-5640-4B4D-BC36-0E4AA43FBAFC}" srcOrd="0" destOrd="0" presId="urn:microsoft.com/office/officeart/2005/8/layout/orgChart1"/>
    <dgm:cxn modelId="{3AD95977-DC3F-48FE-BAF4-F4A1CE56A1FD}" type="presParOf" srcId="{C1713F65-5640-4B4D-BC36-0E4AA43FBAFC}" destId="{7A1D4CF1-839E-4759-AA0E-1ED4B30CEC2D}" srcOrd="0" destOrd="0" presId="urn:microsoft.com/office/officeart/2005/8/layout/orgChart1"/>
    <dgm:cxn modelId="{F1CE9E2D-6C9F-46D3-BC32-B2FDBC110A99}" type="presParOf" srcId="{C1713F65-5640-4B4D-BC36-0E4AA43FBAFC}" destId="{CA53B667-5165-4EA1-BE88-31A8E860CAAC}" srcOrd="1" destOrd="0" presId="urn:microsoft.com/office/officeart/2005/8/layout/orgChart1"/>
    <dgm:cxn modelId="{0830432E-82CE-4D80-A622-514D6D56DB6D}" type="presParOf" srcId="{B66679F4-8667-495D-9C56-AE2024A3540C}" destId="{CD04091E-AFA0-460E-BF9A-7F33F45D7536}" srcOrd="1" destOrd="0" presId="urn:microsoft.com/office/officeart/2005/8/layout/orgChart1"/>
    <dgm:cxn modelId="{6841AB7A-AD6B-4FCF-88A1-0A35B41D07AD}" type="presParOf" srcId="{B66679F4-8667-495D-9C56-AE2024A3540C}" destId="{C1E60E5F-52A6-4DA5-B7AE-073206374AB6}" srcOrd="2" destOrd="0" presId="urn:microsoft.com/office/officeart/2005/8/layout/orgChart1"/>
    <dgm:cxn modelId="{5B9FD888-A5AB-4D5B-876A-55F7A4493CC2}" type="presParOf" srcId="{5141B109-9494-4AA8-9F69-2416517D2201}" destId="{92BE0BA4-01C4-4948-BFFA-8E3EF4E8D35D}" srcOrd="8" destOrd="0" presId="urn:microsoft.com/office/officeart/2005/8/layout/orgChart1"/>
    <dgm:cxn modelId="{E3420B10-2F26-4F51-BE2D-B0BAB5091DC8}" type="presParOf" srcId="{5141B109-9494-4AA8-9F69-2416517D2201}" destId="{C3138153-AE6F-4558-ADAF-74EC66E31DBE}" srcOrd="9" destOrd="0" presId="urn:microsoft.com/office/officeart/2005/8/layout/orgChart1"/>
    <dgm:cxn modelId="{5B49D08B-7F71-4DE2-AB94-109C34F44025}" type="presParOf" srcId="{C3138153-AE6F-4558-ADAF-74EC66E31DBE}" destId="{122196F8-1EC7-4E45-BBE8-FD10F726721F}" srcOrd="0" destOrd="0" presId="urn:microsoft.com/office/officeart/2005/8/layout/orgChart1"/>
    <dgm:cxn modelId="{4215E125-2F7A-4DCC-856B-1955B28B6578}" type="presParOf" srcId="{122196F8-1EC7-4E45-BBE8-FD10F726721F}" destId="{949F87E8-3930-458A-AA89-E4C72BD64EC7}" srcOrd="0" destOrd="0" presId="urn:microsoft.com/office/officeart/2005/8/layout/orgChart1"/>
    <dgm:cxn modelId="{BD28C7E6-D8A8-4382-B0BA-F69256AAD279}" type="presParOf" srcId="{122196F8-1EC7-4E45-BBE8-FD10F726721F}" destId="{90721792-D856-486E-BBCF-0F47ECDD0FEE}" srcOrd="1" destOrd="0" presId="urn:microsoft.com/office/officeart/2005/8/layout/orgChart1"/>
    <dgm:cxn modelId="{FC272D14-1BA5-406C-A44D-991A401FCCBA}" type="presParOf" srcId="{C3138153-AE6F-4558-ADAF-74EC66E31DBE}" destId="{567083AF-8712-4817-ACF2-1CED5D5795AF}" srcOrd="1" destOrd="0" presId="urn:microsoft.com/office/officeart/2005/8/layout/orgChart1"/>
    <dgm:cxn modelId="{96A39B4A-1C1B-4113-9025-27A6095EA3BF}" type="presParOf" srcId="{C3138153-AE6F-4558-ADAF-74EC66E31DBE}" destId="{86CB9279-AEC3-40AA-9FE7-96EEA1C060DC}" srcOrd="2" destOrd="0" presId="urn:microsoft.com/office/officeart/2005/8/layout/orgChart1"/>
    <dgm:cxn modelId="{92C99669-F512-43F6-AD18-21F64065F006}" type="presParOf" srcId="{610ED5DB-BC34-42BF-BEC7-A31B494930C9}" destId="{AB2C6F3C-798B-4193-9582-F62E8A566A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898BBC-6D7D-4770-85A4-2468A7390C1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47558-DBA2-4CC7-AE21-EF2221F16D6C}" type="pres">
      <dgm:prSet presAssocID="{A8898BBC-6D7D-4770-85A4-2468A7390C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A7FBC56A-591E-4F68-A054-3F71371AAB4F}" type="presOf" srcId="{A8898BBC-6D7D-4770-85A4-2468A7390C19}" destId="{28147558-DBA2-4CC7-AE21-EF2221F16D6C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4D7D83-7B4A-4337-B360-8C4D7139DD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86052-C59C-4668-9DF4-B55A90DE4616}" type="pres">
      <dgm:prSet presAssocID="{704D7D83-7B4A-4337-B360-8C4D7139DD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5F618027-9387-412A-8F5D-234BDA53A277}" type="presOf" srcId="{704D7D83-7B4A-4337-B360-8C4D7139DD32}" destId="{64486052-C59C-4668-9DF4-B55A90DE4616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44A312-40C6-4E40-941C-AF22E3C7150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226254-4AC0-4EE8-96D6-74CCA7BED351}" type="pres">
      <dgm:prSet presAssocID="{C844A312-40C6-4E40-941C-AF22E3C715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66D87E8D-E823-4A0A-9AE0-D9A82D32A602}" type="presOf" srcId="{C844A312-40C6-4E40-941C-AF22E3C7150A}" destId="{09226254-4AC0-4EE8-96D6-74CCA7BED351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BF3D0-B475-4442-A5F5-3A5D2EA6972A}">
      <dsp:nvSpPr>
        <dsp:cNvPr id="0" name=""/>
        <dsp:cNvSpPr/>
      </dsp:nvSpPr>
      <dsp:spPr>
        <a:xfrm>
          <a:off x="317" y="0"/>
          <a:ext cx="3345842" cy="4022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Our Students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" y="1609090"/>
        <a:ext cx="3345842" cy="1609090"/>
      </dsp:txXfrm>
    </dsp:sp>
    <dsp:sp modelId="{9686FE75-1222-4F95-B00C-8E5B65418C1D}">
      <dsp:nvSpPr>
        <dsp:cNvPr id="0" name=""/>
        <dsp:cNvSpPr/>
      </dsp:nvSpPr>
      <dsp:spPr>
        <a:xfrm>
          <a:off x="891289" y="212790"/>
          <a:ext cx="1535998" cy="13395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551FE-48AF-4252-8CE3-222005424B71}">
      <dsp:nvSpPr>
        <dsp:cNvPr id="0" name=""/>
        <dsp:cNvSpPr/>
      </dsp:nvSpPr>
      <dsp:spPr>
        <a:xfrm>
          <a:off x="3356278" y="0"/>
          <a:ext cx="3345842" cy="4022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Our Team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6278" y="1609090"/>
        <a:ext cx="3345842" cy="1609090"/>
      </dsp:txXfrm>
    </dsp:sp>
    <dsp:sp modelId="{FFCD5A06-5D21-4D53-80E4-1545DD60205D}">
      <dsp:nvSpPr>
        <dsp:cNvPr id="0" name=""/>
        <dsp:cNvSpPr/>
      </dsp:nvSpPr>
      <dsp:spPr>
        <a:xfrm>
          <a:off x="3850322" y="241363"/>
          <a:ext cx="2358389" cy="133956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B3334-E71D-4014-9246-7AE9FD9E12E3}">
      <dsp:nvSpPr>
        <dsp:cNvPr id="0" name=""/>
        <dsp:cNvSpPr/>
      </dsp:nvSpPr>
      <dsp:spPr>
        <a:xfrm>
          <a:off x="6707139" y="0"/>
          <a:ext cx="3345842" cy="4022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Our Resources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07139" y="1609090"/>
        <a:ext cx="3345842" cy="1609090"/>
      </dsp:txXfrm>
    </dsp:sp>
    <dsp:sp modelId="{B33E94FE-981A-472C-9A56-4238D52ABADD}">
      <dsp:nvSpPr>
        <dsp:cNvPr id="0" name=""/>
        <dsp:cNvSpPr/>
      </dsp:nvSpPr>
      <dsp:spPr>
        <a:xfrm>
          <a:off x="7493884" y="298509"/>
          <a:ext cx="1734253" cy="133956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781DB-2C85-4552-8F9D-97B73D300365}">
      <dsp:nvSpPr>
        <dsp:cNvPr id="0" name=""/>
        <dsp:cNvSpPr/>
      </dsp:nvSpPr>
      <dsp:spPr>
        <a:xfrm>
          <a:off x="462346" y="3218180"/>
          <a:ext cx="9133707" cy="60340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A03CE-AFCB-4C99-836B-196F9AFB291A}">
      <dsp:nvSpPr>
        <dsp:cNvPr id="0" name=""/>
        <dsp:cNvSpPr/>
      </dsp:nvSpPr>
      <dsp:spPr>
        <a:xfrm>
          <a:off x="1447722" y="1509250"/>
          <a:ext cx="91440" cy="859774"/>
        </a:xfrm>
        <a:custGeom>
          <a:avLst/>
          <a:gdLst/>
          <a:ahLst/>
          <a:cxnLst/>
          <a:rect l="0" t="0" r="0" b="0"/>
          <a:pathLst>
            <a:path>
              <a:moveTo>
                <a:pt x="56400" y="0"/>
              </a:moveTo>
              <a:lnTo>
                <a:pt x="56400" y="174383"/>
              </a:lnTo>
              <a:lnTo>
                <a:pt x="45720" y="174383"/>
              </a:lnTo>
              <a:lnTo>
                <a:pt x="45720" y="8597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4AFBB-F3F1-4539-8F2A-D028338397F4}">
      <dsp:nvSpPr>
        <dsp:cNvPr id="0" name=""/>
        <dsp:cNvSpPr/>
      </dsp:nvSpPr>
      <dsp:spPr>
        <a:xfrm>
          <a:off x="733" y="387558"/>
          <a:ext cx="3006779" cy="1121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Head of HR</a:t>
          </a:r>
          <a:endParaRPr lang="en-US" sz="2800" kern="1200" dirty="0"/>
        </a:p>
      </dsp:txBody>
      <dsp:txXfrm>
        <a:off x="733" y="387558"/>
        <a:ext cx="3006779" cy="1121691"/>
      </dsp:txXfrm>
    </dsp:sp>
    <dsp:sp modelId="{A0543A71-44AB-4A30-8DFE-FB262E834CED}">
      <dsp:nvSpPr>
        <dsp:cNvPr id="0" name=""/>
        <dsp:cNvSpPr/>
      </dsp:nvSpPr>
      <dsp:spPr>
        <a:xfrm>
          <a:off x="238458" y="2369024"/>
          <a:ext cx="2509968" cy="586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HR Officer</a:t>
          </a:r>
          <a:endParaRPr lang="en-US" sz="1100" kern="1200" dirty="0"/>
        </a:p>
      </dsp:txBody>
      <dsp:txXfrm>
        <a:off x="238458" y="2369024"/>
        <a:ext cx="2509968" cy="5867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A8566-F8C6-4887-8CA2-6DFFA22F0CF4}">
      <dsp:nvSpPr>
        <dsp:cNvPr id="0" name=""/>
        <dsp:cNvSpPr/>
      </dsp:nvSpPr>
      <dsp:spPr>
        <a:xfrm>
          <a:off x="3165864" y="1194713"/>
          <a:ext cx="1945233" cy="237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79"/>
              </a:lnTo>
              <a:lnTo>
                <a:pt x="1945233" y="120679"/>
              </a:lnTo>
              <a:lnTo>
                <a:pt x="1945233" y="2377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3E668-24D3-4B04-84EB-7FB36205D12B}">
      <dsp:nvSpPr>
        <dsp:cNvPr id="0" name=""/>
        <dsp:cNvSpPr/>
      </dsp:nvSpPr>
      <dsp:spPr>
        <a:xfrm>
          <a:off x="3315408" y="1990170"/>
          <a:ext cx="167300" cy="51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054"/>
              </a:lnTo>
              <a:lnTo>
                <a:pt x="167300" y="51305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18656-B1F0-4B2F-9E99-6A99BDEFDF01}">
      <dsp:nvSpPr>
        <dsp:cNvPr id="0" name=""/>
        <dsp:cNvSpPr/>
      </dsp:nvSpPr>
      <dsp:spPr>
        <a:xfrm>
          <a:off x="3165864" y="1194713"/>
          <a:ext cx="595678" cy="237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79"/>
              </a:lnTo>
              <a:lnTo>
                <a:pt x="595678" y="120679"/>
              </a:lnTo>
              <a:lnTo>
                <a:pt x="595678" y="2377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65B21-FE39-4AA3-ABFA-45E59A0AE946}">
      <dsp:nvSpPr>
        <dsp:cNvPr id="0" name=""/>
        <dsp:cNvSpPr/>
      </dsp:nvSpPr>
      <dsp:spPr>
        <a:xfrm>
          <a:off x="1965853" y="1990170"/>
          <a:ext cx="167300" cy="2096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6829"/>
              </a:lnTo>
              <a:lnTo>
                <a:pt x="167300" y="209682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CA370-D4B0-43EB-A785-E074051BB501}">
      <dsp:nvSpPr>
        <dsp:cNvPr id="0" name=""/>
        <dsp:cNvSpPr/>
      </dsp:nvSpPr>
      <dsp:spPr>
        <a:xfrm>
          <a:off x="1965853" y="1990170"/>
          <a:ext cx="167300" cy="1304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941"/>
              </a:lnTo>
              <a:lnTo>
                <a:pt x="167300" y="13049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3E75-0230-42C0-922A-04E963818B07}">
      <dsp:nvSpPr>
        <dsp:cNvPr id="0" name=""/>
        <dsp:cNvSpPr/>
      </dsp:nvSpPr>
      <dsp:spPr>
        <a:xfrm>
          <a:off x="1965853" y="1990170"/>
          <a:ext cx="167300" cy="51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054"/>
              </a:lnTo>
              <a:lnTo>
                <a:pt x="167300" y="51305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86BE3-4965-4749-96E9-227BFF740816}">
      <dsp:nvSpPr>
        <dsp:cNvPr id="0" name=""/>
        <dsp:cNvSpPr/>
      </dsp:nvSpPr>
      <dsp:spPr>
        <a:xfrm>
          <a:off x="2411987" y="1194713"/>
          <a:ext cx="753877" cy="237789"/>
        </a:xfrm>
        <a:custGeom>
          <a:avLst/>
          <a:gdLst/>
          <a:ahLst/>
          <a:cxnLst/>
          <a:rect l="0" t="0" r="0" b="0"/>
          <a:pathLst>
            <a:path>
              <a:moveTo>
                <a:pt x="753877" y="0"/>
              </a:moveTo>
              <a:lnTo>
                <a:pt x="753877" y="120679"/>
              </a:lnTo>
              <a:lnTo>
                <a:pt x="0" y="120679"/>
              </a:lnTo>
              <a:lnTo>
                <a:pt x="0" y="2377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F5E7F-979F-43C4-955B-9DC5F35D1873}">
      <dsp:nvSpPr>
        <dsp:cNvPr id="0" name=""/>
        <dsp:cNvSpPr/>
      </dsp:nvSpPr>
      <dsp:spPr>
        <a:xfrm>
          <a:off x="616297" y="1990170"/>
          <a:ext cx="167300" cy="1304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941"/>
              </a:lnTo>
              <a:lnTo>
                <a:pt x="167300" y="13049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E177E-9421-4B06-93F7-6A58442DD84A}">
      <dsp:nvSpPr>
        <dsp:cNvPr id="0" name=""/>
        <dsp:cNvSpPr/>
      </dsp:nvSpPr>
      <dsp:spPr>
        <a:xfrm>
          <a:off x="616297" y="1990170"/>
          <a:ext cx="167300" cy="51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054"/>
              </a:lnTo>
              <a:lnTo>
                <a:pt x="167300" y="51305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F9F1D-6675-4DC2-8259-CB6FEC6D4A5E}">
      <dsp:nvSpPr>
        <dsp:cNvPr id="0" name=""/>
        <dsp:cNvSpPr/>
      </dsp:nvSpPr>
      <dsp:spPr>
        <a:xfrm>
          <a:off x="1062431" y="1194713"/>
          <a:ext cx="2103432" cy="237789"/>
        </a:xfrm>
        <a:custGeom>
          <a:avLst/>
          <a:gdLst/>
          <a:ahLst/>
          <a:cxnLst/>
          <a:rect l="0" t="0" r="0" b="0"/>
          <a:pathLst>
            <a:path>
              <a:moveTo>
                <a:pt x="2103432" y="0"/>
              </a:moveTo>
              <a:lnTo>
                <a:pt x="2103432" y="120679"/>
              </a:lnTo>
              <a:lnTo>
                <a:pt x="0" y="120679"/>
              </a:lnTo>
              <a:lnTo>
                <a:pt x="0" y="2377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DCD1A-23EC-4CA9-BD5B-8871A5320A35}">
      <dsp:nvSpPr>
        <dsp:cNvPr id="0" name=""/>
        <dsp:cNvSpPr/>
      </dsp:nvSpPr>
      <dsp:spPr>
        <a:xfrm>
          <a:off x="955627" y="0"/>
          <a:ext cx="4420474" cy="1194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Head of Finance and Operations</a:t>
          </a:r>
          <a:endParaRPr lang="en-US" sz="2800" kern="1200" dirty="0"/>
        </a:p>
      </dsp:txBody>
      <dsp:txXfrm>
        <a:off x="955627" y="0"/>
        <a:ext cx="4420474" cy="1194713"/>
      </dsp:txXfrm>
    </dsp:sp>
    <dsp:sp modelId="{CDE15499-8F32-4A89-9314-5A4B24DF0659}">
      <dsp:nvSpPr>
        <dsp:cNvPr id="0" name=""/>
        <dsp:cNvSpPr/>
      </dsp:nvSpPr>
      <dsp:spPr>
        <a:xfrm>
          <a:off x="504764" y="1432502"/>
          <a:ext cx="1115335" cy="557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Office Manager</a:t>
          </a:r>
          <a:endParaRPr lang="en-US" sz="1300" kern="1200" dirty="0"/>
        </a:p>
      </dsp:txBody>
      <dsp:txXfrm>
        <a:off x="504764" y="1432502"/>
        <a:ext cx="1115335" cy="557667"/>
      </dsp:txXfrm>
    </dsp:sp>
    <dsp:sp modelId="{DE99F868-CB2F-4C53-AEFA-86DE86071B32}">
      <dsp:nvSpPr>
        <dsp:cNvPr id="0" name=""/>
        <dsp:cNvSpPr/>
      </dsp:nvSpPr>
      <dsp:spPr>
        <a:xfrm>
          <a:off x="783598" y="2224390"/>
          <a:ext cx="1115335" cy="557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Administrators</a:t>
          </a:r>
          <a:endParaRPr lang="en-US" sz="1300" kern="1200" dirty="0"/>
        </a:p>
      </dsp:txBody>
      <dsp:txXfrm>
        <a:off x="783598" y="2224390"/>
        <a:ext cx="1115335" cy="557667"/>
      </dsp:txXfrm>
    </dsp:sp>
    <dsp:sp modelId="{5C6840C3-05D5-4C8A-8D7C-DA55D9796E0B}">
      <dsp:nvSpPr>
        <dsp:cNvPr id="0" name=""/>
        <dsp:cNvSpPr/>
      </dsp:nvSpPr>
      <dsp:spPr>
        <a:xfrm>
          <a:off x="783598" y="3016278"/>
          <a:ext cx="1115335" cy="557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Finance and Payroll Officer</a:t>
          </a:r>
          <a:endParaRPr lang="en-US" sz="1300" kern="1200" dirty="0"/>
        </a:p>
      </dsp:txBody>
      <dsp:txXfrm>
        <a:off x="783598" y="3016278"/>
        <a:ext cx="1115335" cy="557667"/>
      </dsp:txXfrm>
    </dsp:sp>
    <dsp:sp modelId="{DF557310-62FD-41E5-B51C-76F0BC220EBD}">
      <dsp:nvSpPr>
        <dsp:cNvPr id="0" name=""/>
        <dsp:cNvSpPr/>
      </dsp:nvSpPr>
      <dsp:spPr>
        <a:xfrm>
          <a:off x="1854319" y="1432502"/>
          <a:ext cx="1115335" cy="557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Facilities Manager</a:t>
          </a:r>
          <a:endParaRPr lang="en-US" sz="1300" kern="1200" dirty="0"/>
        </a:p>
      </dsp:txBody>
      <dsp:txXfrm>
        <a:off x="1854319" y="1432502"/>
        <a:ext cx="1115335" cy="557667"/>
      </dsp:txXfrm>
    </dsp:sp>
    <dsp:sp modelId="{72308BE0-8D0A-4155-BA1A-8DC1950E76B2}">
      <dsp:nvSpPr>
        <dsp:cNvPr id="0" name=""/>
        <dsp:cNvSpPr/>
      </dsp:nvSpPr>
      <dsp:spPr>
        <a:xfrm>
          <a:off x="2133153" y="2224390"/>
          <a:ext cx="1115335" cy="557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Facilities Team </a:t>
          </a:r>
          <a:endParaRPr lang="en-US" sz="1300" kern="1200" dirty="0"/>
        </a:p>
      </dsp:txBody>
      <dsp:txXfrm>
        <a:off x="2133153" y="2224390"/>
        <a:ext cx="1115335" cy="557667"/>
      </dsp:txXfrm>
    </dsp:sp>
    <dsp:sp modelId="{33A26D72-3F4A-44B3-906A-85B6536DE2EB}">
      <dsp:nvSpPr>
        <dsp:cNvPr id="0" name=""/>
        <dsp:cNvSpPr/>
      </dsp:nvSpPr>
      <dsp:spPr>
        <a:xfrm>
          <a:off x="2133153" y="3016278"/>
          <a:ext cx="1115335" cy="557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Catering Team</a:t>
          </a:r>
          <a:endParaRPr lang="en-US" sz="1300" kern="1200" dirty="0"/>
        </a:p>
      </dsp:txBody>
      <dsp:txXfrm>
        <a:off x="2133153" y="3016278"/>
        <a:ext cx="1115335" cy="557667"/>
      </dsp:txXfrm>
    </dsp:sp>
    <dsp:sp modelId="{1AFD1139-44BC-440B-844A-58832852A2AA}">
      <dsp:nvSpPr>
        <dsp:cNvPr id="0" name=""/>
        <dsp:cNvSpPr/>
      </dsp:nvSpPr>
      <dsp:spPr>
        <a:xfrm>
          <a:off x="2133153" y="3808166"/>
          <a:ext cx="1115335" cy="557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Cleaning Team</a:t>
          </a:r>
          <a:endParaRPr lang="en-US" sz="1300" kern="1200" dirty="0"/>
        </a:p>
      </dsp:txBody>
      <dsp:txXfrm>
        <a:off x="2133153" y="3808166"/>
        <a:ext cx="1115335" cy="557667"/>
      </dsp:txXfrm>
    </dsp:sp>
    <dsp:sp modelId="{991DC006-E88D-402F-AFAE-0572D5BDD0F6}">
      <dsp:nvSpPr>
        <dsp:cNvPr id="0" name=""/>
        <dsp:cNvSpPr/>
      </dsp:nvSpPr>
      <dsp:spPr>
        <a:xfrm>
          <a:off x="3203875" y="1432502"/>
          <a:ext cx="1115335" cy="557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IT Manager</a:t>
          </a:r>
          <a:endParaRPr lang="en-US" sz="1300" kern="1200" dirty="0"/>
        </a:p>
      </dsp:txBody>
      <dsp:txXfrm>
        <a:off x="3203875" y="1432502"/>
        <a:ext cx="1115335" cy="557667"/>
      </dsp:txXfrm>
    </dsp:sp>
    <dsp:sp modelId="{3A5C0472-4081-42C3-9090-6107F4E03B19}">
      <dsp:nvSpPr>
        <dsp:cNvPr id="0" name=""/>
        <dsp:cNvSpPr/>
      </dsp:nvSpPr>
      <dsp:spPr>
        <a:xfrm>
          <a:off x="3482708" y="2224390"/>
          <a:ext cx="1115335" cy="557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IT Apprentice</a:t>
          </a:r>
          <a:endParaRPr lang="en-US" sz="1300" kern="1200" dirty="0"/>
        </a:p>
      </dsp:txBody>
      <dsp:txXfrm>
        <a:off x="3482708" y="2224390"/>
        <a:ext cx="1115335" cy="557667"/>
      </dsp:txXfrm>
    </dsp:sp>
    <dsp:sp modelId="{9C481DC7-FB26-44CA-A395-72EC48C65A69}">
      <dsp:nvSpPr>
        <dsp:cNvPr id="0" name=""/>
        <dsp:cNvSpPr/>
      </dsp:nvSpPr>
      <dsp:spPr>
        <a:xfrm>
          <a:off x="4553430" y="1432502"/>
          <a:ext cx="1115335" cy="557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 Manager</a:t>
          </a:r>
          <a:endParaRPr lang="en-US" sz="1300" kern="1200" dirty="0"/>
        </a:p>
      </dsp:txBody>
      <dsp:txXfrm>
        <a:off x="4553430" y="1432502"/>
        <a:ext cx="1115335" cy="5576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F9D0F-8084-4A1B-ABC6-64F2F61A9E36}">
      <dsp:nvSpPr>
        <dsp:cNvPr id="0" name=""/>
        <dsp:cNvSpPr/>
      </dsp:nvSpPr>
      <dsp:spPr>
        <a:xfrm>
          <a:off x="3420401" y="415687"/>
          <a:ext cx="4741487" cy="4741487"/>
        </a:xfrm>
        <a:prstGeom prst="blockArc">
          <a:avLst>
            <a:gd name="adj1" fmla="val 14256498"/>
            <a:gd name="adj2" fmla="val 16403265"/>
            <a:gd name="adj3" fmla="val 2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E0A2D-CEEC-4641-B95B-FAEF1529E7AD}">
      <dsp:nvSpPr>
        <dsp:cNvPr id="0" name=""/>
        <dsp:cNvSpPr/>
      </dsp:nvSpPr>
      <dsp:spPr>
        <a:xfrm>
          <a:off x="3294214" y="490307"/>
          <a:ext cx="4741487" cy="4741487"/>
        </a:xfrm>
        <a:prstGeom prst="blockArc">
          <a:avLst>
            <a:gd name="adj1" fmla="val 12401919"/>
            <a:gd name="adj2" fmla="val 14471823"/>
            <a:gd name="adj3" fmla="val 2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040D-D551-470D-B21B-0462FE0B669B}">
      <dsp:nvSpPr>
        <dsp:cNvPr id="0" name=""/>
        <dsp:cNvSpPr/>
      </dsp:nvSpPr>
      <dsp:spPr>
        <a:xfrm>
          <a:off x="3378398" y="302839"/>
          <a:ext cx="4741487" cy="4741487"/>
        </a:xfrm>
        <a:prstGeom prst="blockArc">
          <a:avLst>
            <a:gd name="adj1" fmla="val 10160659"/>
            <a:gd name="adj2" fmla="val 12100030"/>
            <a:gd name="adj3" fmla="val 2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74ABE-0D02-4716-B4EC-75B163F965DA}">
      <dsp:nvSpPr>
        <dsp:cNvPr id="0" name=""/>
        <dsp:cNvSpPr/>
      </dsp:nvSpPr>
      <dsp:spPr>
        <a:xfrm>
          <a:off x="3394937" y="402542"/>
          <a:ext cx="4741487" cy="4741487"/>
        </a:xfrm>
        <a:prstGeom prst="blockArc">
          <a:avLst>
            <a:gd name="adj1" fmla="val 8345455"/>
            <a:gd name="adj2" fmla="val 10309091"/>
            <a:gd name="adj3" fmla="val 2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527A5-E555-4B5C-AC26-B50A081FB3F4}">
      <dsp:nvSpPr>
        <dsp:cNvPr id="0" name=""/>
        <dsp:cNvSpPr/>
      </dsp:nvSpPr>
      <dsp:spPr>
        <a:xfrm>
          <a:off x="3394937" y="402542"/>
          <a:ext cx="4741487" cy="4741487"/>
        </a:xfrm>
        <a:prstGeom prst="blockArc">
          <a:avLst>
            <a:gd name="adj1" fmla="val 6381818"/>
            <a:gd name="adj2" fmla="val 8345455"/>
            <a:gd name="adj3" fmla="val 2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47677-AB64-45CD-B99D-5F33AFD4FD0B}">
      <dsp:nvSpPr>
        <dsp:cNvPr id="0" name=""/>
        <dsp:cNvSpPr/>
      </dsp:nvSpPr>
      <dsp:spPr>
        <a:xfrm>
          <a:off x="3394937" y="402542"/>
          <a:ext cx="4741487" cy="4741487"/>
        </a:xfrm>
        <a:prstGeom prst="blockArc">
          <a:avLst>
            <a:gd name="adj1" fmla="val 4418182"/>
            <a:gd name="adj2" fmla="val 6381818"/>
            <a:gd name="adj3" fmla="val 2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A5B6C-8594-4139-BC51-87152FE35D76}">
      <dsp:nvSpPr>
        <dsp:cNvPr id="0" name=""/>
        <dsp:cNvSpPr/>
      </dsp:nvSpPr>
      <dsp:spPr>
        <a:xfrm>
          <a:off x="3394937" y="402542"/>
          <a:ext cx="4741487" cy="4741487"/>
        </a:xfrm>
        <a:prstGeom prst="blockArc">
          <a:avLst>
            <a:gd name="adj1" fmla="val 2454545"/>
            <a:gd name="adj2" fmla="val 4418182"/>
            <a:gd name="adj3" fmla="val 2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55227-C50A-4B8C-A871-7B6E9E560376}">
      <dsp:nvSpPr>
        <dsp:cNvPr id="0" name=""/>
        <dsp:cNvSpPr/>
      </dsp:nvSpPr>
      <dsp:spPr>
        <a:xfrm>
          <a:off x="3394937" y="402542"/>
          <a:ext cx="4741487" cy="4741487"/>
        </a:xfrm>
        <a:prstGeom prst="blockArc">
          <a:avLst>
            <a:gd name="adj1" fmla="val 490909"/>
            <a:gd name="adj2" fmla="val 2454545"/>
            <a:gd name="adj3" fmla="val 2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18658-9C5D-4992-935E-F457DB678149}">
      <dsp:nvSpPr>
        <dsp:cNvPr id="0" name=""/>
        <dsp:cNvSpPr/>
      </dsp:nvSpPr>
      <dsp:spPr>
        <a:xfrm>
          <a:off x="3402164" y="355654"/>
          <a:ext cx="4741487" cy="4741487"/>
        </a:xfrm>
        <a:prstGeom prst="blockArc">
          <a:avLst>
            <a:gd name="adj1" fmla="val 20320914"/>
            <a:gd name="adj2" fmla="val 560581"/>
            <a:gd name="adj3" fmla="val 2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0B554-54BE-4558-8C4B-8206A4F1AFC6}">
      <dsp:nvSpPr>
        <dsp:cNvPr id="0" name=""/>
        <dsp:cNvSpPr/>
      </dsp:nvSpPr>
      <dsp:spPr>
        <a:xfrm>
          <a:off x="3420703" y="401711"/>
          <a:ext cx="4741487" cy="4741487"/>
        </a:xfrm>
        <a:prstGeom prst="blockArc">
          <a:avLst>
            <a:gd name="adj1" fmla="val 18283340"/>
            <a:gd name="adj2" fmla="val 20248001"/>
            <a:gd name="adj3" fmla="val 2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89323-B1C2-4212-9952-BDEB8ECC226D}">
      <dsp:nvSpPr>
        <dsp:cNvPr id="0" name=""/>
        <dsp:cNvSpPr/>
      </dsp:nvSpPr>
      <dsp:spPr>
        <a:xfrm>
          <a:off x="3442907" y="416911"/>
          <a:ext cx="4741487" cy="4741487"/>
        </a:xfrm>
        <a:prstGeom prst="blockArc">
          <a:avLst>
            <a:gd name="adj1" fmla="val 16370165"/>
            <a:gd name="adj2" fmla="val 18243823"/>
            <a:gd name="adj3" fmla="val 2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C8892-573A-4E9E-B491-A2FABAD46677}">
      <dsp:nvSpPr>
        <dsp:cNvPr id="0" name=""/>
        <dsp:cNvSpPr/>
      </dsp:nvSpPr>
      <dsp:spPr>
        <a:xfrm>
          <a:off x="4765838" y="1744360"/>
          <a:ext cx="1999684" cy="2057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OLT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58685" y="2045725"/>
        <a:ext cx="1413990" cy="1455121"/>
      </dsp:txXfrm>
    </dsp:sp>
    <dsp:sp modelId="{4EF52902-FD20-411E-80D1-7511A44D99C2}">
      <dsp:nvSpPr>
        <dsp:cNvPr id="0" name=""/>
        <dsp:cNvSpPr/>
      </dsp:nvSpPr>
      <dsp:spPr>
        <a:xfrm>
          <a:off x="5340079" y="-123337"/>
          <a:ext cx="1178792" cy="11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Maria Hattersley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Key Stage Leader – EYFS/KS1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2709" y="44480"/>
        <a:ext cx="833532" cy="810292"/>
      </dsp:txXfrm>
    </dsp:sp>
    <dsp:sp modelId="{0AB9F4B1-03AB-428D-B7C9-67813647630D}">
      <dsp:nvSpPr>
        <dsp:cNvPr id="0" name=""/>
        <dsp:cNvSpPr/>
      </dsp:nvSpPr>
      <dsp:spPr>
        <a:xfrm>
          <a:off x="6578691" y="286679"/>
          <a:ext cx="1092259" cy="11234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Laura Gibney Key Stage Leader – KS2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38649" y="451209"/>
        <a:ext cx="772343" cy="794423"/>
      </dsp:txXfrm>
    </dsp:sp>
    <dsp:sp modelId="{0114AA8E-D8B2-470C-A898-60E96C92F6D4}">
      <dsp:nvSpPr>
        <dsp:cNvPr id="0" name=""/>
        <dsp:cNvSpPr/>
      </dsp:nvSpPr>
      <dsp:spPr>
        <a:xfrm>
          <a:off x="7409881" y="1339340"/>
          <a:ext cx="1087500" cy="1072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Richard Hodgson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Key Stage Leader – KS3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69142" y="1496341"/>
        <a:ext cx="768978" cy="758068"/>
      </dsp:txXfrm>
    </dsp:sp>
    <dsp:sp modelId="{A0ABD123-5EDF-47A7-B860-B4BE6C8F86BC}">
      <dsp:nvSpPr>
        <dsp:cNvPr id="0" name=""/>
        <dsp:cNvSpPr/>
      </dsp:nvSpPr>
      <dsp:spPr>
        <a:xfrm>
          <a:off x="7582349" y="2584787"/>
          <a:ext cx="1000801" cy="104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Matthew Lyons Key Stage Leader – KS4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28913" y="2737572"/>
        <a:ext cx="707673" cy="737714"/>
      </dsp:txXfrm>
    </dsp:sp>
    <dsp:sp modelId="{29E7979B-8746-43BF-AC0E-C5FFC4B1A935}">
      <dsp:nvSpPr>
        <dsp:cNvPr id="0" name=""/>
        <dsp:cNvSpPr/>
      </dsp:nvSpPr>
      <dsp:spPr>
        <a:xfrm>
          <a:off x="7005881" y="3818249"/>
          <a:ext cx="1057860" cy="975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Ryan Mason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Key Stage Leader – KS5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0801" y="3961180"/>
        <a:ext cx="748020" cy="690133"/>
      </dsp:txXfrm>
    </dsp:sp>
    <dsp:sp modelId="{DA608510-09EF-42C0-8B1F-AE8256CF7CA5}">
      <dsp:nvSpPr>
        <dsp:cNvPr id="0" name=""/>
        <dsp:cNvSpPr/>
      </dsp:nvSpPr>
      <dsp:spPr>
        <a:xfrm>
          <a:off x="5771146" y="4475468"/>
          <a:ext cx="1308081" cy="10877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i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Nathan Fernyhough Employability 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Manager</a:t>
          </a:r>
          <a:endParaRPr lang="en-US" sz="1200" i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2710" y="4634770"/>
        <a:ext cx="924953" cy="769178"/>
      </dsp:txXfrm>
    </dsp:sp>
    <dsp:sp modelId="{CDF773F6-8435-47AC-A38B-2E48BCC217D5}">
      <dsp:nvSpPr>
        <dsp:cNvPr id="0" name=""/>
        <dsp:cNvSpPr/>
      </dsp:nvSpPr>
      <dsp:spPr>
        <a:xfrm>
          <a:off x="4529036" y="4479083"/>
          <a:ext cx="1154275" cy="1080552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Jennie Shipley Data Manager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98076" y="4637326"/>
        <a:ext cx="816195" cy="764066"/>
      </dsp:txXfrm>
    </dsp:sp>
    <dsp:sp modelId="{CFFED08C-4C8D-40F8-80BC-12C0CD4731A8}">
      <dsp:nvSpPr>
        <dsp:cNvPr id="0" name=""/>
        <dsp:cNvSpPr/>
      </dsp:nvSpPr>
      <dsp:spPr>
        <a:xfrm>
          <a:off x="3412003" y="3773461"/>
          <a:ext cx="1169091" cy="1065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Ian Weston Facilities Manager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3212" y="3929510"/>
        <a:ext cx="826673" cy="753472"/>
      </dsp:txXfrm>
    </dsp:sp>
    <dsp:sp modelId="{80734FAB-94C9-46AA-8E84-65368B95365B}">
      <dsp:nvSpPr>
        <dsp:cNvPr id="0" name=""/>
        <dsp:cNvSpPr/>
      </dsp:nvSpPr>
      <dsp:spPr>
        <a:xfrm>
          <a:off x="2885871" y="2561378"/>
          <a:ext cx="1125481" cy="1090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Keri Myers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Office Manager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0694" y="2721020"/>
        <a:ext cx="795835" cy="770819"/>
      </dsp:txXfrm>
    </dsp:sp>
    <dsp:sp modelId="{25B446EF-302F-4AD9-B77A-312367650E34}">
      <dsp:nvSpPr>
        <dsp:cNvPr id="0" name=""/>
        <dsp:cNvSpPr/>
      </dsp:nvSpPr>
      <dsp:spPr>
        <a:xfrm>
          <a:off x="2983981" y="1259471"/>
          <a:ext cx="1179322" cy="10996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IT Manager</a:t>
          </a:r>
          <a:endParaRPr lang="en-US" sz="12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6689" y="1420509"/>
        <a:ext cx="833906" cy="777562"/>
      </dsp:txXfrm>
    </dsp:sp>
    <dsp:sp modelId="{209CFB2B-42E2-47F6-AA54-C10923CFAA98}">
      <dsp:nvSpPr>
        <dsp:cNvPr id="0" name=""/>
        <dsp:cNvSpPr/>
      </dsp:nvSpPr>
      <dsp:spPr>
        <a:xfrm>
          <a:off x="3924422" y="228594"/>
          <a:ext cx="1225387" cy="1162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Claire Welch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Positive </a:t>
          </a:r>
          <a:r>
            <a:rPr lang="en-US" sz="1200" i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Behaviour</a:t>
          </a:r>
          <a:r>
            <a:rPr lang="en-US" sz="1200" i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Support Leader</a:t>
          </a:r>
          <a:endParaRPr lang="en-US" sz="1150" i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3876" y="398815"/>
        <a:ext cx="866479" cy="821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F3F2D-27E7-43B8-82D4-A703A42CB6D5}">
      <dsp:nvSpPr>
        <dsp:cNvPr id="0" name=""/>
        <dsp:cNvSpPr/>
      </dsp:nvSpPr>
      <dsp:spPr>
        <a:xfrm>
          <a:off x="5693180" y="1617777"/>
          <a:ext cx="212319" cy="930159"/>
        </a:xfrm>
        <a:custGeom>
          <a:avLst/>
          <a:gdLst/>
          <a:ahLst/>
          <a:cxnLst/>
          <a:rect l="0" t="0" r="0" b="0"/>
          <a:pathLst>
            <a:path>
              <a:moveTo>
                <a:pt x="212319" y="0"/>
              </a:moveTo>
              <a:lnTo>
                <a:pt x="212319" y="930159"/>
              </a:lnTo>
              <a:lnTo>
                <a:pt x="0" y="9301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09CFC-2979-4570-BCA3-A1D0D6D87045}">
      <dsp:nvSpPr>
        <dsp:cNvPr id="0" name=""/>
        <dsp:cNvSpPr/>
      </dsp:nvSpPr>
      <dsp:spPr>
        <a:xfrm>
          <a:off x="5905500" y="1617777"/>
          <a:ext cx="4893447" cy="1860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999"/>
              </a:lnTo>
              <a:lnTo>
                <a:pt x="4893447" y="1647999"/>
              </a:lnTo>
              <a:lnTo>
                <a:pt x="4893447" y="18603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40F72-C1EB-47BF-964B-6DA467497CC5}">
      <dsp:nvSpPr>
        <dsp:cNvPr id="0" name=""/>
        <dsp:cNvSpPr/>
      </dsp:nvSpPr>
      <dsp:spPr>
        <a:xfrm>
          <a:off x="5905500" y="1617777"/>
          <a:ext cx="2446723" cy="1860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999"/>
              </a:lnTo>
              <a:lnTo>
                <a:pt x="2446723" y="1647999"/>
              </a:lnTo>
              <a:lnTo>
                <a:pt x="2446723" y="18603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C0675-9E91-4B74-9E39-5E60B9EFA924}">
      <dsp:nvSpPr>
        <dsp:cNvPr id="0" name=""/>
        <dsp:cNvSpPr/>
      </dsp:nvSpPr>
      <dsp:spPr>
        <a:xfrm>
          <a:off x="5859779" y="1617777"/>
          <a:ext cx="91440" cy="1860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03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EAF18-4CBE-44CB-8CC0-50B0ABFF2ED2}">
      <dsp:nvSpPr>
        <dsp:cNvPr id="0" name=""/>
        <dsp:cNvSpPr/>
      </dsp:nvSpPr>
      <dsp:spPr>
        <a:xfrm>
          <a:off x="3458776" y="1617777"/>
          <a:ext cx="2446723" cy="1860319"/>
        </a:xfrm>
        <a:custGeom>
          <a:avLst/>
          <a:gdLst/>
          <a:ahLst/>
          <a:cxnLst/>
          <a:rect l="0" t="0" r="0" b="0"/>
          <a:pathLst>
            <a:path>
              <a:moveTo>
                <a:pt x="2446723" y="0"/>
              </a:moveTo>
              <a:lnTo>
                <a:pt x="2446723" y="1647999"/>
              </a:lnTo>
              <a:lnTo>
                <a:pt x="0" y="1647999"/>
              </a:lnTo>
              <a:lnTo>
                <a:pt x="0" y="18603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D5467-9189-4E66-BE63-2DE5D8EAFEAE}">
      <dsp:nvSpPr>
        <dsp:cNvPr id="0" name=""/>
        <dsp:cNvSpPr/>
      </dsp:nvSpPr>
      <dsp:spPr>
        <a:xfrm>
          <a:off x="1012052" y="1617777"/>
          <a:ext cx="4893447" cy="1860319"/>
        </a:xfrm>
        <a:custGeom>
          <a:avLst/>
          <a:gdLst/>
          <a:ahLst/>
          <a:cxnLst/>
          <a:rect l="0" t="0" r="0" b="0"/>
          <a:pathLst>
            <a:path>
              <a:moveTo>
                <a:pt x="4893447" y="0"/>
              </a:moveTo>
              <a:lnTo>
                <a:pt x="4893447" y="1647999"/>
              </a:lnTo>
              <a:lnTo>
                <a:pt x="0" y="1647999"/>
              </a:lnTo>
              <a:lnTo>
                <a:pt x="0" y="18603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DB63E-45D1-481F-A8EB-46F4DA3BEDC8}">
      <dsp:nvSpPr>
        <dsp:cNvPr id="0" name=""/>
        <dsp:cNvSpPr/>
      </dsp:nvSpPr>
      <dsp:spPr>
        <a:xfrm>
          <a:off x="4894457" y="606735"/>
          <a:ext cx="2022085" cy="1011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Headteacher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94457" y="606735"/>
        <a:ext cx="2022085" cy="1011042"/>
      </dsp:txXfrm>
    </dsp:sp>
    <dsp:sp modelId="{5D6D00DB-3CEC-4875-B47C-9C83CDCBA7CE}">
      <dsp:nvSpPr>
        <dsp:cNvPr id="0" name=""/>
        <dsp:cNvSpPr/>
      </dsp:nvSpPr>
      <dsp:spPr>
        <a:xfrm>
          <a:off x="1009" y="3478097"/>
          <a:ext cx="2022085" cy="1011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Deputy Headteacher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9" y="3478097"/>
        <a:ext cx="2022085" cy="1011042"/>
      </dsp:txXfrm>
    </dsp:sp>
    <dsp:sp modelId="{98BD25AD-E080-476C-88AD-593B3496626D}">
      <dsp:nvSpPr>
        <dsp:cNvPr id="0" name=""/>
        <dsp:cNvSpPr/>
      </dsp:nvSpPr>
      <dsp:spPr>
        <a:xfrm>
          <a:off x="2447733" y="3478097"/>
          <a:ext cx="2022085" cy="1011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Head of Care and Safeguarding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7733" y="3478097"/>
        <a:ext cx="2022085" cy="1011042"/>
      </dsp:txXfrm>
    </dsp:sp>
    <dsp:sp modelId="{B8BEE585-2169-42C5-816D-6EFDB0CF4ABF}">
      <dsp:nvSpPr>
        <dsp:cNvPr id="0" name=""/>
        <dsp:cNvSpPr/>
      </dsp:nvSpPr>
      <dsp:spPr>
        <a:xfrm>
          <a:off x="4894457" y="3478097"/>
          <a:ext cx="2022085" cy="1011042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Head of Autism Research and Development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94457" y="3478097"/>
        <a:ext cx="2022085" cy="1011042"/>
      </dsp:txXfrm>
    </dsp:sp>
    <dsp:sp modelId="{1516FE70-1934-4159-9EAF-14EF69EA4880}">
      <dsp:nvSpPr>
        <dsp:cNvPr id="0" name=""/>
        <dsp:cNvSpPr/>
      </dsp:nvSpPr>
      <dsp:spPr>
        <a:xfrm>
          <a:off x="7341180" y="3478097"/>
          <a:ext cx="2022085" cy="1011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Head of HR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41180" y="3478097"/>
        <a:ext cx="2022085" cy="1011042"/>
      </dsp:txXfrm>
    </dsp:sp>
    <dsp:sp modelId="{10B924A6-DE49-4C6A-8E84-BCACFF6B376E}">
      <dsp:nvSpPr>
        <dsp:cNvPr id="0" name=""/>
        <dsp:cNvSpPr/>
      </dsp:nvSpPr>
      <dsp:spPr>
        <a:xfrm>
          <a:off x="9787904" y="3478097"/>
          <a:ext cx="2022085" cy="1011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Head of Finance and Operations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87904" y="3478097"/>
        <a:ext cx="2022085" cy="1011042"/>
      </dsp:txXfrm>
    </dsp:sp>
    <dsp:sp modelId="{2B56D0B4-A225-4ADC-B8BB-7A00DA520901}">
      <dsp:nvSpPr>
        <dsp:cNvPr id="0" name=""/>
        <dsp:cNvSpPr/>
      </dsp:nvSpPr>
      <dsp:spPr>
        <a:xfrm>
          <a:off x="3671095" y="2042416"/>
          <a:ext cx="2022085" cy="1011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Executive PA and Clerk to GB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1095" y="2042416"/>
        <a:ext cx="2022085" cy="10110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550DB-8B84-476C-B819-9D27B0B2253C}">
      <dsp:nvSpPr>
        <dsp:cNvPr id="0" name=""/>
        <dsp:cNvSpPr/>
      </dsp:nvSpPr>
      <dsp:spPr>
        <a:xfrm>
          <a:off x="6884481" y="1848656"/>
          <a:ext cx="251333" cy="702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282"/>
              </a:lnTo>
              <a:lnTo>
                <a:pt x="251333" y="70228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24A70-0015-4EAF-ABDE-0C5D1B2802EF}">
      <dsp:nvSpPr>
        <dsp:cNvPr id="0" name=""/>
        <dsp:cNvSpPr/>
      </dsp:nvSpPr>
      <dsp:spPr>
        <a:xfrm>
          <a:off x="6341206" y="764697"/>
          <a:ext cx="1213497" cy="320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03"/>
              </a:lnTo>
              <a:lnTo>
                <a:pt x="1213497" y="160303"/>
              </a:lnTo>
              <a:lnTo>
                <a:pt x="1213497" y="3206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E9160-EA81-4474-9149-79D0D6DE1148}">
      <dsp:nvSpPr>
        <dsp:cNvPr id="0" name=""/>
        <dsp:cNvSpPr/>
      </dsp:nvSpPr>
      <dsp:spPr>
        <a:xfrm>
          <a:off x="5532423" y="3565272"/>
          <a:ext cx="215077" cy="601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081"/>
              </a:lnTo>
              <a:lnTo>
                <a:pt x="215077" y="6010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05DAC-C05D-4BEA-82DE-5B36257BCA10}">
      <dsp:nvSpPr>
        <dsp:cNvPr id="0" name=""/>
        <dsp:cNvSpPr/>
      </dsp:nvSpPr>
      <dsp:spPr>
        <a:xfrm>
          <a:off x="6060242" y="2737372"/>
          <a:ext cx="91440" cy="3206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60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ED71C-2CD7-4FCE-B25E-4CC449D7798C}">
      <dsp:nvSpPr>
        <dsp:cNvPr id="0" name=""/>
        <dsp:cNvSpPr/>
      </dsp:nvSpPr>
      <dsp:spPr>
        <a:xfrm>
          <a:off x="5053282" y="1848656"/>
          <a:ext cx="1052680" cy="320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03"/>
              </a:lnTo>
              <a:lnTo>
                <a:pt x="1052680" y="160303"/>
              </a:lnTo>
              <a:lnTo>
                <a:pt x="1052680" y="32060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EEFD4-58E2-4214-8E98-C1A399B71F23}">
      <dsp:nvSpPr>
        <dsp:cNvPr id="0" name=""/>
        <dsp:cNvSpPr/>
      </dsp:nvSpPr>
      <dsp:spPr>
        <a:xfrm>
          <a:off x="3430920" y="2694739"/>
          <a:ext cx="209342" cy="583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165"/>
              </a:lnTo>
              <a:lnTo>
                <a:pt x="209342" y="58316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ED643-E2BD-4DFE-940F-A216E373ABF9}">
      <dsp:nvSpPr>
        <dsp:cNvPr id="0" name=""/>
        <dsp:cNvSpPr/>
      </dsp:nvSpPr>
      <dsp:spPr>
        <a:xfrm>
          <a:off x="3989167" y="1848656"/>
          <a:ext cx="1064115" cy="320607"/>
        </a:xfrm>
        <a:custGeom>
          <a:avLst/>
          <a:gdLst/>
          <a:ahLst/>
          <a:cxnLst/>
          <a:rect l="0" t="0" r="0" b="0"/>
          <a:pathLst>
            <a:path>
              <a:moveTo>
                <a:pt x="1064115" y="0"/>
              </a:moveTo>
              <a:lnTo>
                <a:pt x="1064115" y="160303"/>
              </a:lnTo>
              <a:lnTo>
                <a:pt x="0" y="160303"/>
              </a:lnTo>
              <a:lnTo>
                <a:pt x="0" y="32060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7AD89-25F9-4389-B501-9E837CE129C5}">
      <dsp:nvSpPr>
        <dsp:cNvPr id="0" name=""/>
        <dsp:cNvSpPr/>
      </dsp:nvSpPr>
      <dsp:spPr>
        <a:xfrm>
          <a:off x="5053282" y="764697"/>
          <a:ext cx="1287923" cy="320607"/>
        </a:xfrm>
        <a:custGeom>
          <a:avLst/>
          <a:gdLst/>
          <a:ahLst/>
          <a:cxnLst/>
          <a:rect l="0" t="0" r="0" b="0"/>
          <a:pathLst>
            <a:path>
              <a:moveTo>
                <a:pt x="1287923" y="0"/>
              </a:moveTo>
              <a:lnTo>
                <a:pt x="1287923" y="160303"/>
              </a:lnTo>
              <a:lnTo>
                <a:pt x="0" y="160303"/>
              </a:lnTo>
              <a:lnTo>
                <a:pt x="0" y="3206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D7B7F-DEDF-4F26-96FD-766E23A20DC4}">
      <dsp:nvSpPr>
        <dsp:cNvPr id="0" name=""/>
        <dsp:cNvSpPr/>
      </dsp:nvSpPr>
      <dsp:spPr>
        <a:xfrm>
          <a:off x="4582316" y="1346"/>
          <a:ext cx="3517780" cy="763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Deputy Headteacher</a:t>
          </a:r>
          <a:endParaRPr lang="en-US" sz="2200" kern="1200" dirty="0"/>
        </a:p>
      </dsp:txBody>
      <dsp:txXfrm>
        <a:off x="4582316" y="1346"/>
        <a:ext cx="3517780" cy="763350"/>
      </dsp:txXfrm>
    </dsp:sp>
    <dsp:sp modelId="{89CA3425-89BB-4F54-8595-999EFA31EA36}">
      <dsp:nvSpPr>
        <dsp:cNvPr id="0" name=""/>
        <dsp:cNvSpPr/>
      </dsp:nvSpPr>
      <dsp:spPr>
        <a:xfrm>
          <a:off x="4289931" y="1085305"/>
          <a:ext cx="1526701" cy="763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Key Stage Leaders</a:t>
          </a:r>
          <a:endParaRPr lang="en-US" sz="2200" kern="1200" dirty="0"/>
        </a:p>
      </dsp:txBody>
      <dsp:txXfrm>
        <a:off x="4289931" y="1085305"/>
        <a:ext cx="1526701" cy="763350"/>
      </dsp:txXfrm>
    </dsp:sp>
    <dsp:sp modelId="{EA1C45EA-A4A6-44E1-A3BE-9CD2B13B20F8}">
      <dsp:nvSpPr>
        <dsp:cNvPr id="0" name=""/>
        <dsp:cNvSpPr/>
      </dsp:nvSpPr>
      <dsp:spPr>
        <a:xfrm>
          <a:off x="3291358" y="2169263"/>
          <a:ext cx="1395619" cy="525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HLTA</a:t>
          </a:r>
          <a:endParaRPr lang="en-US" sz="2200" kern="1200" dirty="0"/>
        </a:p>
      </dsp:txBody>
      <dsp:txXfrm>
        <a:off x="3291358" y="2169263"/>
        <a:ext cx="1395619" cy="525475"/>
      </dsp:txXfrm>
    </dsp:sp>
    <dsp:sp modelId="{D792FC14-C536-4953-BA3C-BCE5D3FD01F2}">
      <dsp:nvSpPr>
        <dsp:cNvPr id="0" name=""/>
        <dsp:cNvSpPr/>
      </dsp:nvSpPr>
      <dsp:spPr>
        <a:xfrm>
          <a:off x="3640263" y="3015346"/>
          <a:ext cx="1428168" cy="525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TAs</a:t>
          </a:r>
          <a:endParaRPr lang="en-US" sz="2200" kern="1200" dirty="0"/>
        </a:p>
      </dsp:txBody>
      <dsp:txXfrm>
        <a:off x="3640263" y="3015346"/>
        <a:ext cx="1428168" cy="525116"/>
      </dsp:txXfrm>
    </dsp:sp>
    <dsp:sp modelId="{0ED52041-7CB2-4C7E-B0A7-022568EB0D54}">
      <dsp:nvSpPr>
        <dsp:cNvPr id="0" name=""/>
        <dsp:cNvSpPr/>
      </dsp:nvSpPr>
      <dsp:spPr>
        <a:xfrm>
          <a:off x="5396718" y="2169263"/>
          <a:ext cx="1418489" cy="568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Teachers</a:t>
          </a:r>
          <a:endParaRPr lang="en-US" sz="2200" kern="1200" dirty="0"/>
        </a:p>
      </dsp:txBody>
      <dsp:txXfrm>
        <a:off x="5396718" y="2169263"/>
        <a:ext cx="1418489" cy="568108"/>
      </dsp:txXfrm>
    </dsp:sp>
    <dsp:sp modelId="{3A79F90A-4FD2-4745-BCC3-B179C1361C8B}">
      <dsp:nvSpPr>
        <dsp:cNvPr id="0" name=""/>
        <dsp:cNvSpPr/>
      </dsp:nvSpPr>
      <dsp:spPr>
        <a:xfrm>
          <a:off x="5389038" y="3057979"/>
          <a:ext cx="1433847" cy="507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HLTAs</a:t>
          </a:r>
          <a:endParaRPr lang="en-US" sz="2200" kern="1200" dirty="0"/>
        </a:p>
      </dsp:txBody>
      <dsp:txXfrm>
        <a:off x="5389038" y="3057979"/>
        <a:ext cx="1433847" cy="507292"/>
      </dsp:txXfrm>
    </dsp:sp>
    <dsp:sp modelId="{2EF461A3-813B-443B-B1A3-DBF049408FC1}">
      <dsp:nvSpPr>
        <dsp:cNvPr id="0" name=""/>
        <dsp:cNvSpPr/>
      </dsp:nvSpPr>
      <dsp:spPr>
        <a:xfrm>
          <a:off x="5747500" y="3885879"/>
          <a:ext cx="1360840" cy="560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TAs</a:t>
          </a:r>
          <a:endParaRPr lang="en-US" sz="2200" kern="1200" dirty="0"/>
        </a:p>
      </dsp:txBody>
      <dsp:txXfrm>
        <a:off x="5747500" y="3885879"/>
        <a:ext cx="1360840" cy="560948"/>
      </dsp:txXfrm>
    </dsp:sp>
    <dsp:sp modelId="{5B6D9453-5294-4EB1-9A6E-82204B984D52}">
      <dsp:nvSpPr>
        <dsp:cNvPr id="0" name=""/>
        <dsp:cNvSpPr/>
      </dsp:nvSpPr>
      <dsp:spPr>
        <a:xfrm>
          <a:off x="6716926" y="1085305"/>
          <a:ext cx="1675555" cy="763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Employability Manager</a:t>
          </a:r>
          <a:endParaRPr lang="en-US" sz="2200" kern="1200" dirty="0"/>
        </a:p>
      </dsp:txBody>
      <dsp:txXfrm>
        <a:off x="6716926" y="1085305"/>
        <a:ext cx="1675555" cy="763350"/>
      </dsp:txXfrm>
    </dsp:sp>
    <dsp:sp modelId="{06080B68-A9A2-4F80-9FF0-5D6B04A9F04F}">
      <dsp:nvSpPr>
        <dsp:cNvPr id="0" name=""/>
        <dsp:cNvSpPr/>
      </dsp:nvSpPr>
      <dsp:spPr>
        <a:xfrm>
          <a:off x="7135814" y="2169263"/>
          <a:ext cx="1526701" cy="763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Intern Coach</a:t>
          </a:r>
          <a:endParaRPr lang="en-US" sz="2200" kern="1200" dirty="0"/>
        </a:p>
      </dsp:txBody>
      <dsp:txXfrm>
        <a:off x="7135814" y="2169263"/>
        <a:ext cx="1526701" cy="763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ADE81-2EE8-4A1B-B54E-D6457238B9D8}">
      <dsp:nvSpPr>
        <dsp:cNvPr id="0" name=""/>
        <dsp:cNvSpPr/>
      </dsp:nvSpPr>
      <dsp:spPr>
        <a:xfrm>
          <a:off x="8590970" y="2964758"/>
          <a:ext cx="221052" cy="756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782"/>
              </a:lnTo>
              <a:lnTo>
                <a:pt x="221052" y="75678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E0BA4-01C4-4948-BFFA-8E3EF4E8D35D}">
      <dsp:nvSpPr>
        <dsp:cNvPr id="0" name=""/>
        <dsp:cNvSpPr/>
      </dsp:nvSpPr>
      <dsp:spPr>
        <a:xfrm>
          <a:off x="5007888" y="1555141"/>
          <a:ext cx="4258911" cy="428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837"/>
              </a:lnTo>
              <a:lnTo>
                <a:pt x="4258911" y="267837"/>
              </a:lnTo>
              <a:lnTo>
                <a:pt x="4258911" y="428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818C8-9761-4E98-A007-0EC0F0928E96}">
      <dsp:nvSpPr>
        <dsp:cNvPr id="0" name=""/>
        <dsp:cNvSpPr/>
      </dsp:nvSpPr>
      <dsp:spPr>
        <a:xfrm>
          <a:off x="5007888" y="1555141"/>
          <a:ext cx="2221065" cy="428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837"/>
              </a:lnTo>
              <a:lnTo>
                <a:pt x="2221065" y="267837"/>
              </a:lnTo>
              <a:lnTo>
                <a:pt x="2221065" y="428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1BDA8-BC63-43CF-A5C2-9C61AE38D066}">
      <dsp:nvSpPr>
        <dsp:cNvPr id="0" name=""/>
        <dsp:cNvSpPr/>
      </dsp:nvSpPr>
      <dsp:spPr>
        <a:xfrm>
          <a:off x="5007888" y="1555141"/>
          <a:ext cx="211074" cy="428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837"/>
              </a:lnTo>
              <a:lnTo>
                <a:pt x="211074" y="267837"/>
              </a:lnTo>
              <a:lnTo>
                <a:pt x="211074" y="428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D86FB-38B9-46A9-BE68-F88B9CA98343}">
      <dsp:nvSpPr>
        <dsp:cNvPr id="0" name=""/>
        <dsp:cNvSpPr/>
      </dsp:nvSpPr>
      <dsp:spPr>
        <a:xfrm>
          <a:off x="3124285" y="1555141"/>
          <a:ext cx="1883602" cy="428229"/>
        </a:xfrm>
        <a:custGeom>
          <a:avLst/>
          <a:gdLst/>
          <a:ahLst/>
          <a:cxnLst/>
          <a:rect l="0" t="0" r="0" b="0"/>
          <a:pathLst>
            <a:path>
              <a:moveTo>
                <a:pt x="1883602" y="0"/>
              </a:moveTo>
              <a:lnTo>
                <a:pt x="1883602" y="267837"/>
              </a:lnTo>
              <a:lnTo>
                <a:pt x="0" y="267837"/>
              </a:lnTo>
              <a:lnTo>
                <a:pt x="0" y="428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F7C6F-1041-49C3-9EE3-6251356A0EA2}">
      <dsp:nvSpPr>
        <dsp:cNvPr id="0" name=""/>
        <dsp:cNvSpPr/>
      </dsp:nvSpPr>
      <dsp:spPr>
        <a:xfrm>
          <a:off x="188933" y="3153416"/>
          <a:ext cx="281665" cy="96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399"/>
              </a:lnTo>
              <a:lnTo>
                <a:pt x="281665" y="9613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578D3-33AC-4C95-8FD3-B54A6954AC92}">
      <dsp:nvSpPr>
        <dsp:cNvPr id="0" name=""/>
        <dsp:cNvSpPr/>
      </dsp:nvSpPr>
      <dsp:spPr>
        <a:xfrm>
          <a:off x="940041" y="1555141"/>
          <a:ext cx="4067847" cy="428229"/>
        </a:xfrm>
        <a:custGeom>
          <a:avLst/>
          <a:gdLst/>
          <a:ahLst/>
          <a:cxnLst/>
          <a:rect l="0" t="0" r="0" b="0"/>
          <a:pathLst>
            <a:path>
              <a:moveTo>
                <a:pt x="4067847" y="0"/>
              </a:moveTo>
              <a:lnTo>
                <a:pt x="4067847" y="267837"/>
              </a:lnTo>
              <a:lnTo>
                <a:pt x="0" y="267837"/>
              </a:lnTo>
              <a:lnTo>
                <a:pt x="0" y="428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FF89A-FB93-44D5-8DB0-11651276F112}">
      <dsp:nvSpPr>
        <dsp:cNvPr id="0" name=""/>
        <dsp:cNvSpPr/>
      </dsp:nvSpPr>
      <dsp:spPr>
        <a:xfrm>
          <a:off x="2770088" y="583591"/>
          <a:ext cx="4475600" cy="971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Head of Care and Safeguarding</a:t>
          </a:r>
          <a:endParaRPr lang="en-US" sz="2000" kern="1200" dirty="0"/>
        </a:p>
      </dsp:txBody>
      <dsp:txXfrm>
        <a:off x="2770088" y="583591"/>
        <a:ext cx="4475600" cy="971550"/>
      </dsp:txXfrm>
    </dsp:sp>
    <dsp:sp modelId="{156F2D65-6199-4C4B-88E8-357D6FB02A9B}">
      <dsp:nvSpPr>
        <dsp:cNvPr id="0" name=""/>
        <dsp:cNvSpPr/>
      </dsp:nvSpPr>
      <dsp:spPr>
        <a:xfrm>
          <a:off x="1157" y="1983370"/>
          <a:ext cx="1877767" cy="1170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Positive </a:t>
          </a:r>
          <a:r>
            <a:rPr lang="en-US" sz="2000" kern="1200" dirty="0" err="1" smtClean="0"/>
            <a:t>Behaviour</a:t>
          </a:r>
          <a:r>
            <a:rPr lang="en-US" sz="2000" kern="1200" dirty="0" smtClean="0"/>
            <a:t> Support Leader</a:t>
          </a:r>
          <a:endParaRPr lang="en-US" sz="2000" kern="1200" dirty="0"/>
        </a:p>
      </dsp:txBody>
      <dsp:txXfrm>
        <a:off x="1157" y="1983370"/>
        <a:ext cx="1877767" cy="1170045"/>
      </dsp:txXfrm>
    </dsp:sp>
    <dsp:sp modelId="{C7E9C2EC-68A9-4682-8D00-12C784919042}">
      <dsp:nvSpPr>
        <dsp:cNvPr id="0" name=""/>
        <dsp:cNvSpPr/>
      </dsp:nvSpPr>
      <dsp:spPr>
        <a:xfrm>
          <a:off x="470599" y="3474198"/>
          <a:ext cx="1795769" cy="128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6x Positive </a:t>
          </a:r>
          <a:r>
            <a:rPr lang="en-US" sz="2000" kern="1200" dirty="0" err="1" smtClean="0"/>
            <a:t>Behaviour</a:t>
          </a:r>
          <a:r>
            <a:rPr lang="en-US" sz="2000" kern="1200" dirty="0" smtClean="0"/>
            <a:t> Support Assistants</a:t>
          </a:r>
          <a:endParaRPr lang="en-US" sz="2000" kern="1200" dirty="0"/>
        </a:p>
      </dsp:txBody>
      <dsp:txXfrm>
        <a:off x="470599" y="3474198"/>
        <a:ext cx="1795769" cy="1281234"/>
      </dsp:txXfrm>
    </dsp:sp>
    <dsp:sp modelId="{CE27FAE1-635D-4424-942C-7BEAACF2A298}">
      <dsp:nvSpPr>
        <dsp:cNvPr id="0" name=""/>
        <dsp:cNvSpPr/>
      </dsp:nvSpPr>
      <dsp:spPr>
        <a:xfrm>
          <a:off x="2199707" y="1983370"/>
          <a:ext cx="1849157" cy="9848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Child Psychotherapist</a:t>
          </a:r>
          <a:endParaRPr lang="en-US" sz="2000" kern="1200" dirty="0"/>
        </a:p>
      </dsp:txBody>
      <dsp:txXfrm>
        <a:off x="2199707" y="1983370"/>
        <a:ext cx="1849157" cy="984839"/>
      </dsp:txXfrm>
    </dsp:sp>
    <dsp:sp modelId="{662705BD-FCFE-4597-84E3-071317CBC8D0}">
      <dsp:nvSpPr>
        <dsp:cNvPr id="0" name=""/>
        <dsp:cNvSpPr/>
      </dsp:nvSpPr>
      <dsp:spPr>
        <a:xfrm>
          <a:off x="4369646" y="1983370"/>
          <a:ext cx="1698633" cy="1088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Speech and Language Therapist</a:t>
          </a:r>
          <a:endParaRPr lang="en-US" sz="2000" kern="1200" dirty="0"/>
        </a:p>
      </dsp:txBody>
      <dsp:txXfrm>
        <a:off x="4369646" y="1983370"/>
        <a:ext cx="1698633" cy="1088383"/>
      </dsp:txXfrm>
    </dsp:sp>
    <dsp:sp modelId="{7A1D4CF1-839E-4759-AA0E-1ED4B30CEC2D}">
      <dsp:nvSpPr>
        <dsp:cNvPr id="0" name=""/>
        <dsp:cNvSpPr/>
      </dsp:nvSpPr>
      <dsp:spPr>
        <a:xfrm>
          <a:off x="6389062" y="1983370"/>
          <a:ext cx="1679784" cy="1017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Occupational Therapist</a:t>
          </a:r>
          <a:endParaRPr lang="en-US" sz="2000" kern="1200" dirty="0"/>
        </a:p>
      </dsp:txBody>
      <dsp:txXfrm>
        <a:off x="6389062" y="1983370"/>
        <a:ext cx="1679784" cy="1017742"/>
      </dsp:txXfrm>
    </dsp:sp>
    <dsp:sp modelId="{949F87E8-3930-458A-AA89-E4C72BD64EC7}">
      <dsp:nvSpPr>
        <dsp:cNvPr id="0" name=""/>
        <dsp:cNvSpPr/>
      </dsp:nvSpPr>
      <dsp:spPr>
        <a:xfrm>
          <a:off x="8422012" y="1983370"/>
          <a:ext cx="1689575" cy="981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Safeguarding Officer</a:t>
          </a:r>
          <a:endParaRPr lang="en-US" sz="2000" kern="1200" dirty="0"/>
        </a:p>
      </dsp:txBody>
      <dsp:txXfrm>
        <a:off x="8422012" y="1983370"/>
        <a:ext cx="1689575" cy="981387"/>
      </dsp:txXfrm>
    </dsp:sp>
    <dsp:sp modelId="{7D140F69-187E-4BE7-91CC-73131227715A}">
      <dsp:nvSpPr>
        <dsp:cNvPr id="0" name=""/>
        <dsp:cNvSpPr/>
      </dsp:nvSpPr>
      <dsp:spPr>
        <a:xfrm>
          <a:off x="8812022" y="3285540"/>
          <a:ext cx="1550019" cy="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Safeguarding Assistant</a:t>
          </a:r>
          <a:endParaRPr lang="en-US" sz="2000" kern="1200" dirty="0"/>
        </a:p>
      </dsp:txBody>
      <dsp:txXfrm>
        <a:off x="8812022" y="3285540"/>
        <a:ext cx="1550019" cy="872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E0BA4-01C4-4948-BFFA-8E3EF4E8D35D}">
      <dsp:nvSpPr>
        <dsp:cNvPr id="0" name=""/>
        <dsp:cNvSpPr/>
      </dsp:nvSpPr>
      <dsp:spPr>
        <a:xfrm>
          <a:off x="4997111" y="1558491"/>
          <a:ext cx="4221825" cy="425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149"/>
              </a:lnTo>
              <a:lnTo>
                <a:pt x="4221825" y="266149"/>
              </a:lnTo>
              <a:lnTo>
                <a:pt x="4221825" y="4255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818C8-9761-4E98-A007-0EC0F0928E96}">
      <dsp:nvSpPr>
        <dsp:cNvPr id="0" name=""/>
        <dsp:cNvSpPr/>
      </dsp:nvSpPr>
      <dsp:spPr>
        <a:xfrm>
          <a:off x="4997111" y="1558491"/>
          <a:ext cx="2166327" cy="425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149"/>
              </a:lnTo>
              <a:lnTo>
                <a:pt x="2166327" y="266149"/>
              </a:lnTo>
              <a:lnTo>
                <a:pt x="2166327" y="4255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1BDA8-BC63-43CF-A5C2-9C61AE38D066}">
      <dsp:nvSpPr>
        <dsp:cNvPr id="0" name=""/>
        <dsp:cNvSpPr/>
      </dsp:nvSpPr>
      <dsp:spPr>
        <a:xfrm>
          <a:off x="4997111" y="1558491"/>
          <a:ext cx="107612" cy="425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149"/>
              </a:lnTo>
              <a:lnTo>
                <a:pt x="107612" y="266149"/>
              </a:lnTo>
              <a:lnTo>
                <a:pt x="107612" y="4255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D86FB-38B9-46A9-BE68-F88B9CA98343}">
      <dsp:nvSpPr>
        <dsp:cNvPr id="0" name=""/>
        <dsp:cNvSpPr/>
      </dsp:nvSpPr>
      <dsp:spPr>
        <a:xfrm>
          <a:off x="3023247" y="1558491"/>
          <a:ext cx="1973863" cy="425530"/>
        </a:xfrm>
        <a:custGeom>
          <a:avLst/>
          <a:gdLst/>
          <a:ahLst/>
          <a:cxnLst/>
          <a:rect l="0" t="0" r="0" b="0"/>
          <a:pathLst>
            <a:path>
              <a:moveTo>
                <a:pt x="1973863" y="0"/>
              </a:moveTo>
              <a:lnTo>
                <a:pt x="1973863" y="266149"/>
              </a:lnTo>
              <a:lnTo>
                <a:pt x="0" y="266149"/>
              </a:lnTo>
              <a:lnTo>
                <a:pt x="0" y="4255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F7C6F-1041-49C3-9EE3-6251356A0EA2}">
      <dsp:nvSpPr>
        <dsp:cNvPr id="0" name=""/>
        <dsp:cNvSpPr/>
      </dsp:nvSpPr>
      <dsp:spPr>
        <a:xfrm>
          <a:off x="893509" y="1558491"/>
          <a:ext cx="4103601" cy="425530"/>
        </a:xfrm>
        <a:custGeom>
          <a:avLst/>
          <a:gdLst/>
          <a:ahLst/>
          <a:cxnLst/>
          <a:rect l="0" t="0" r="0" b="0"/>
          <a:pathLst>
            <a:path>
              <a:moveTo>
                <a:pt x="4103601" y="0"/>
              </a:moveTo>
              <a:lnTo>
                <a:pt x="4103601" y="266149"/>
              </a:lnTo>
              <a:lnTo>
                <a:pt x="0" y="266149"/>
              </a:lnTo>
              <a:lnTo>
                <a:pt x="0" y="4255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FF89A-FB93-44D5-8DB0-11651276F112}">
      <dsp:nvSpPr>
        <dsp:cNvPr id="0" name=""/>
        <dsp:cNvSpPr/>
      </dsp:nvSpPr>
      <dsp:spPr>
        <a:xfrm>
          <a:off x="2773415" y="593064"/>
          <a:ext cx="4447392" cy="965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Head of Autism Research and Development</a:t>
          </a:r>
          <a:endParaRPr lang="en-US" sz="2000" kern="1200" dirty="0"/>
        </a:p>
      </dsp:txBody>
      <dsp:txXfrm>
        <a:off x="2773415" y="593064"/>
        <a:ext cx="4447392" cy="965427"/>
      </dsp:txXfrm>
    </dsp:sp>
    <dsp:sp modelId="{C7E9C2EC-68A9-4682-8D00-12C784919042}">
      <dsp:nvSpPr>
        <dsp:cNvPr id="0" name=""/>
        <dsp:cNvSpPr/>
      </dsp:nvSpPr>
      <dsp:spPr>
        <a:xfrm>
          <a:off x="1283" y="1984021"/>
          <a:ext cx="1784451" cy="1273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Student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Voice</a:t>
          </a:r>
          <a:endParaRPr lang="en-US" sz="2000" kern="1200" dirty="0"/>
        </a:p>
      </dsp:txBody>
      <dsp:txXfrm>
        <a:off x="1283" y="1984021"/>
        <a:ext cx="1784451" cy="1273159"/>
      </dsp:txXfrm>
    </dsp:sp>
    <dsp:sp modelId="{CE27FAE1-635D-4424-942C-7BEAACF2A298}">
      <dsp:nvSpPr>
        <dsp:cNvPr id="0" name=""/>
        <dsp:cNvSpPr/>
      </dsp:nvSpPr>
      <dsp:spPr>
        <a:xfrm>
          <a:off x="2104496" y="1984021"/>
          <a:ext cx="1837502" cy="12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Family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Advice</a:t>
          </a:r>
          <a:endParaRPr lang="en-US" sz="2000" kern="1200" dirty="0"/>
        </a:p>
      </dsp:txBody>
      <dsp:txXfrm>
        <a:off x="2104496" y="1984021"/>
        <a:ext cx="1837502" cy="1252000"/>
      </dsp:txXfrm>
    </dsp:sp>
    <dsp:sp modelId="{662705BD-FCFE-4597-84E3-071317CBC8D0}">
      <dsp:nvSpPr>
        <dsp:cNvPr id="0" name=""/>
        <dsp:cNvSpPr/>
      </dsp:nvSpPr>
      <dsp:spPr>
        <a:xfrm>
          <a:off x="4260759" y="1984021"/>
          <a:ext cx="1687928" cy="1257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Internal Innovation Projects and Training </a:t>
          </a:r>
          <a:endParaRPr lang="en-US" sz="2000" kern="1200" dirty="0"/>
        </a:p>
      </dsp:txBody>
      <dsp:txXfrm>
        <a:off x="4260759" y="1984021"/>
        <a:ext cx="1687928" cy="1257935"/>
      </dsp:txXfrm>
    </dsp:sp>
    <dsp:sp modelId="{7A1D4CF1-839E-4759-AA0E-1ED4B30CEC2D}">
      <dsp:nvSpPr>
        <dsp:cNvPr id="0" name=""/>
        <dsp:cNvSpPr/>
      </dsp:nvSpPr>
      <dsp:spPr>
        <a:xfrm>
          <a:off x="6267448" y="1984021"/>
          <a:ext cx="1791980" cy="1338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External Innovation Projects, Partnerships and Training</a:t>
          </a:r>
          <a:endParaRPr lang="en-US" sz="2000" kern="1200" dirty="0"/>
        </a:p>
      </dsp:txBody>
      <dsp:txXfrm>
        <a:off x="6267448" y="1984021"/>
        <a:ext cx="1791980" cy="1338870"/>
      </dsp:txXfrm>
    </dsp:sp>
    <dsp:sp modelId="{949F87E8-3930-458A-AA89-E4C72BD64EC7}">
      <dsp:nvSpPr>
        <dsp:cNvPr id="0" name=""/>
        <dsp:cNvSpPr/>
      </dsp:nvSpPr>
      <dsp:spPr>
        <a:xfrm>
          <a:off x="8379473" y="1984021"/>
          <a:ext cx="1678926" cy="1242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Research Publications</a:t>
          </a:r>
          <a:endParaRPr lang="en-US" sz="2000" kern="1200" dirty="0"/>
        </a:p>
      </dsp:txBody>
      <dsp:txXfrm>
        <a:off x="8379473" y="1984021"/>
        <a:ext cx="1678926" cy="12420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0.39078</cdr:x>
      <cdr:y>0.35403</cdr:y>
    </cdr:from>
    <cdr:to>
      <cdr:x>0.58682</cdr:x>
      <cdr:y>0.86088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930622" y="1424164"/>
          <a:ext cx="1971848" cy="203891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6000" b="1" dirty="0" smtClean="0">
              <a:solidFill>
                <a:schemeClr val="accent6"/>
              </a:solidFill>
            </a:rPr>
            <a:t>D</a:t>
          </a:r>
          <a:r>
            <a:rPr lang="en-GB" sz="1150" b="1" dirty="0" smtClean="0">
              <a:solidFill>
                <a:schemeClr val="accent6"/>
              </a:solidFill>
            </a:rPr>
            <a:t>evelopment </a:t>
          </a:r>
          <a:r>
            <a:rPr lang="en-GB" sz="1200" b="1" dirty="0" smtClean="0">
              <a:solidFill>
                <a:schemeClr val="accent6"/>
              </a:solidFill>
            </a:rPr>
            <a:t>of life skills</a:t>
          </a:r>
          <a:endParaRPr lang="en-GB" sz="6000" b="1" dirty="0">
            <a:solidFill>
              <a:schemeClr val="accent6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92607-7D31-4A88-8324-D4F1F1AB20F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43393-F8D1-441F-A259-55DD879C7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99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44B9D-ECB8-485A-8EB9-C295143F4239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BFFCD-AAE1-443B-BA13-18DE53688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4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9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1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4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7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7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36F22E-BB51-4670-BCB3-42293818BB7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9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36F22E-BB51-4670-BCB3-42293818BB7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29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iverpool.gov.uk/council/consultation-and-engagement/consultation/consultation-on-proposals-to-review-the-organisation-of-special-school-provision-in-liverpoo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diagramQuickStyle" Target="../diagrams/quickStyle11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headteacher@abbotsleaschool.co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botsleaschool.co.uk/documents/school-polici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briefings.files.parliament.uk/documents/CBP-9511/CBP-9511.pdf" TargetMode="External"/><Relationship Id="rId2" Type="http://schemas.openxmlformats.org/officeDocument/2006/relationships/hyperlink" Target="https://assets.publishing.service.gov.uk/government/uploads/system/uploads/attachment_data/file/1063602/Opportunity_for_all_strong_schools_with_great_teachers_for_your_child__print_version_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ssets.publishing.service.gov.uk/government/uploads/system/uploads/attachment_data/file/1064655/SEND_Review_Right_support_right_place_right_time_summary.pdf" TargetMode="External"/><Relationship Id="rId4" Type="http://schemas.openxmlformats.org/officeDocument/2006/relationships/hyperlink" Target="https://assets.publishing.service.gov.uk/government/uploads/system/uploads/attachment_data/file/1063898/SEND_review_right_support_right_place_right_time-print_ready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55977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7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7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7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School</a:t>
            </a:r>
            <a:b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2022-24</a:t>
            </a:r>
            <a:b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70" y="365661"/>
            <a:ext cx="2751620" cy="3301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4" y="1300214"/>
            <a:ext cx="3551087" cy="2367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679" y="1300213"/>
            <a:ext cx="3519593" cy="23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Local SEND Priorities 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 </a:t>
            </a:r>
          </a:p>
          <a:p>
            <a:r>
              <a:rPr lang="en-GB" b="1" dirty="0"/>
              <a:t>SEND Sufficiency </a:t>
            </a:r>
            <a:r>
              <a:rPr lang="en-GB" b="1" dirty="0" smtClean="0"/>
              <a:t>Consultation</a:t>
            </a:r>
            <a:r>
              <a:rPr lang="en-GB" dirty="0" smtClean="0"/>
              <a:t>:</a:t>
            </a:r>
            <a:endParaRPr lang="en-GB" dirty="0"/>
          </a:p>
          <a:p>
            <a:r>
              <a:rPr lang="en-GB" u="sng" dirty="0">
                <a:hlinkClick r:id="rId2"/>
              </a:rPr>
              <a:t>https://liverpool.gov.uk/council/consultation-and-engagement/consultation/consultation-on-proposals-to-review-the-organisation-of-special-school-provision-in-liverpool/</a:t>
            </a:r>
            <a:endParaRPr lang="en-GB" dirty="0"/>
          </a:p>
          <a:p>
            <a:r>
              <a:rPr lang="en-GB" dirty="0"/>
              <a:t> 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656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school priority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645" y="1737360"/>
            <a:ext cx="10058400" cy="402336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AutoShape 2" descr="Image result for vacan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ofsted outst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6" y="2358362"/>
            <a:ext cx="3135755" cy="313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61021" y="1844040"/>
            <a:ext cx="5459506" cy="391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7975" y="2098039"/>
            <a:ext cx="5547840" cy="365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mage result for ofsted outst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11" y="2358361"/>
            <a:ext cx="3135755" cy="313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Development Plan 2022-24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2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14422"/>
            <a:ext cx="10032836" cy="1257061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Leadership and Management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3179" y="1960991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1.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will review, revive and re-launch our school’s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vision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</a:rPr>
              <a:t>2. </a:t>
            </a:r>
            <a:r>
              <a:rPr lang="en-GB" dirty="0" smtClean="0">
                <a:solidFill>
                  <a:schemeClr val="tx1"/>
                </a:solidFill>
              </a:rPr>
              <a:t>We </a:t>
            </a:r>
            <a:r>
              <a:rPr lang="en-GB" dirty="0">
                <a:solidFill>
                  <a:schemeClr val="tx1"/>
                </a:solidFill>
              </a:rPr>
              <a:t>will innovate, driving the standards of all that we do, and regularly review and improve our policies and </a:t>
            </a:r>
            <a:r>
              <a:rPr lang="en-GB" dirty="0" smtClean="0">
                <a:solidFill>
                  <a:schemeClr val="tx1"/>
                </a:solidFill>
              </a:rPr>
              <a:t>procedures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3. We </a:t>
            </a:r>
            <a:r>
              <a:rPr lang="en-GB" dirty="0">
                <a:solidFill>
                  <a:schemeClr val="tx1"/>
                </a:solidFill>
              </a:rPr>
              <a:t>will work to improve our external evaluation by </a:t>
            </a:r>
            <a:r>
              <a:rPr lang="en-GB" dirty="0" smtClean="0">
                <a:solidFill>
                  <a:schemeClr val="tx1"/>
                </a:solidFill>
              </a:rPr>
              <a:t>Ofsted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4. We </a:t>
            </a:r>
            <a:r>
              <a:rPr lang="en-GB" dirty="0">
                <a:solidFill>
                  <a:schemeClr val="tx1"/>
                </a:solidFill>
              </a:rPr>
              <a:t>will actively engage in appraising our options related to national and local </a:t>
            </a:r>
            <a:r>
              <a:rPr lang="en-GB" dirty="0" smtClean="0">
                <a:solidFill>
                  <a:schemeClr val="tx1"/>
                </a:solidFill>
              </a:rPr>
              <a:t>agenda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365030"/>
              </p:ext>
            </p:extLst>
          </p:nvPr>
        </p:nvGraphicFramePr>
        <p:xfrm>
          <a:off x="1103179" y="4267201"/>
          <a:ext cx="10058400" cy="1081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283">
                  <a:extLst>
                    <a:ext uri="{9D8B030D-6E8A-4147-A177-3AD203B41FA5}">
                      <a16:colId xmlns:a16="http://schemas.microsoft.com/office/drawing/2014/main" val="2269925902"/>
                    </a:ext>
                  </a:extLst>
                </a:gridCol>
                <a:gridCol w="9472117">
                  <a:extLst>
                    <a:ext uri="{9D8B030D-6E8A-4147-A177-3AD203B41FA5}">
                      <a16:colId xmlns:a16="http://schemas.microsoft.com/office/drawing/2014/main" val="2375829072"/>
                    </a:ext>
                  </a:extLst>
                </a:gridCol>
              </a:tblGrid>
              <a:tr h="1081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KPI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Abbot’s Lea School is financially stable, clear about its operation, going from strength to strength, as supported by the feedback from a range of internal (students, families and staff) and external stakeholders, internal audits, self-evaluation and a range of </a:t>
                      </a:r>
                      <a:r>
                        <a:rPr lang="en-GB" sz="1600" b="0" dirty="0" smtClean="0">
                          <a:effectLst/>
                        </a:rPr>
                        <a:t>inspections.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9283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7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Our Students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16" y="1845734"/>
            <a:ext cx="10658168" cy="402336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1. We </a:t>
            </a:r>
            <a:r>
              <a:rPr lang="en-GB" dirty="0">
                <a:solidFill>
                  <a:schemeClr val="tx1"/>
                </a:solidFill>
              </a:rPr>
              <a:t>will ensure that students attend well and are engaged in school-based </a:t>
            </a:r>
            <a:r>
              <a:rPr lang="en-GB" dirty="0" smtClean="0">
                <a:solidFill>
                  <a:schemeClr val="tx1"/>
                </a:solidFill>
              </a:rPr>
              <a:t>learning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2. </a:t>
            </a:r>
            <a:r>
              <a:rPr lang="en-GB" dirty="0">
                <a:solidFill>
                  <a:schemeClr val="tx1"/>
                </a:solidFill>
              </a:rPr>
              <a:t>We will maximise opportunities for our students’ academic excellence and exposure to cultural </a:t>
            </a:r>
            <a:r>
              <a:rPr lang="en-GB" dirty="0" smtClean="0">
                <a:solidFill>
                  <a:schemeClr val="tx1"/>
                </a:solidFill>
              </a:rPr>
              <a:t>capital</a:t>
            </a:r>
          </a:p>
          <a:p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3. We </a:t>
            </a:r>
            <a:r>
              <a:rPr lang="en-GB" dirty="0">
                <a:solidFill>
                  <a:schemeClr val="tx1"/>
                </a:solidFill>
              </a:rPr>
              <a:t>will ensure that our students’ complex needs are understood well and that they are supported by their class teams and multi-disciplinary experts to reach their full </a:t>
            </a:r>
            <a:r>
              <a:rPr lang="en-GB" dirty="0" smtClean="0">
                <a:solidFill>
                  <a:schemeClr val="tx1"/>
                </a:solidFill>
              </a:rPr>
              <a:t>potential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016401"/>
              </p:ext>
            </p:extLst>
          </p:nvPr>
        </p:nvGraphicFramePr>
        <p:xfrm>
          <a:off x="766916" y="2316623"/>
          <a:ext cx="10388764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540">
                  <a:extLst>
                    <a:ext uri="{9D8B030D-6E8A-4147-A177-3AD203B41FA5}">
                      <a16:colId xmlns:a16="http://schemas.microsoft.com/office/drawing/2014/main" val="1414389836"/>
                    </a:ext>
                  </a:extLst>
                </a:gridCol>
                <a:gridCol w="9783224">
                  <a:extLst>
                    <a:ext uri="{9D8B030D-6E8A-4147-A177-3AD203B41FA5}">
                      <a16:colId xmlns:a16="http://schemas.microsoft.com/office/drawing/2014/main" val="1981590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KPI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We will demonstrate – year on year - improved attendance at school and engagement in class-based learning across all groups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112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605561"/>
              </p:ext>
            </p:extLst>
          </p:nvPr>
        </p:nvGraphicFramePr>
        <p:xfrm>
          <a:off x="766916" y="3857414"/>
          <a:ext cx="10388764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540">
                  <a:extLst>
                    <a:ext uri="{9D8B030D-6E8A-4147-A177-3AD203B41FA5}">
                      <a16:colId xmlns:a16="http://schemas.microsoft.com/office/drawing/2014/main" val="910406421"/>
                    </a:ext>
                  </a:extLst>
                </a:gridCol>
                <a:gridCol w="9783224">
                  <a:extLst>
                    <a:ext uri="{9D8B030D-6E8A-4147-A177-3AD203B41FA5}">
                      <a16:colId xmlns:a16="http://schemas.microsoft.com/office/drawing/2014/main" val="3044478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KPI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We will demonstrate, through annual reports and case studies, enhanced progress and achievement across all </a:t>
                      </a:r>
                      <a:r>
                        <a:rPr lang="en-GB" sz="1600" b="0" dirty="0" smtClean="0">
                          <a:effectLst/>
                        </a:rPr>
                        <a:t>groups</a:t>
                      </a:r>
                      <a:endParaRPr lang="en-GB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724924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103031"/>
              </p:ext>
            </p:extLst>
          </p:nvPr>
        </p:nvGraphicFramePr>
        <p:xfrm>
          <a:off x="766916" y="5588678"/>
          <a:ext cx="10401904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306">
                  <a:extLst>
                    <a:ext uri="{9D8B030D-6E8A-4147-A177-3AD203B41FA5}">
                      <a16:colId xmlns:a16="http://schemas.microsoft.com/office/drawing/2014/main" val="652957051"/>
                    </a:ext>
                  </a:extLst>
                </a:gridCol>
                <a:gridCol w="9795598">
                  <a:extLst>
                    <a:ext uri="{9D8B030D-6E8A-4147-A177-3AD203B41FA5}">
                      <a16:colId xmlns:a16="http://schemas.microsoft.com/office/drawing/2014/main" val="32569766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KPI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We will demonstrate reduction in high level crisis behaviours including restrictive physical interventions (RPI</a:t>
                      </a:r>
                      <a:r>
                        <a:rPr lang="en-GB" sz="1600" b="0" dirty="0" smtClean="0">
                          <a:effectLst/>
                        </a:rPr>
                        <a:t>)</a:t>
                      </a:r>
                      <a:endParaRPr lang="en-GB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8520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2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83451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Our Team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083" y="1750142"/>
            <a:ext cx="10697497" cy="464082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1. </a:t>
            </a:r>
            <a:r>
              <a:rPr lang="en-GB" dirty="0">
                <a:solidFill>
                  <a:schemeClr val="tx1"/>
                </a:solidFill>
              </a:rPr>
              <a:t>We will ensure that every staff member, regardless of their role, has a sound knowledge of how to best support our school and applies that knowledge consistently to drive positive </a:t>
            </a:r>
            <a:r>
              <a:rPr lang="en-GB" dirty="0" smtClean="0">
                <a:solidFill>
                  <a:schemeClr val="tx1"/>
                </a:solidFill>
              </a:rPr>
              <a:t>change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2. We </a:t>
            </a:r>
            <a:r>
              <a:rPr lang="en-GB" dirty="0">
                <a:solidFill>
                  <a:schemeClr val="tx1"/>
                </a:solidFill>
              </a:rPr>
              <a:t>will support our team with maintaining a healthy work-life balance and mental health, including personal and professional resilience. 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3. </a:t>
            </a:r>
            <a:r>
              <a:rPr lang="en-GB" dirty="0">
                <a:solidFill>
                  <a:schemeClr val="tx1"/>
                </a:solidFill>
              </a:rPr>
              <a:t>We will review our organisational structure, including Leadership </a:t>
            </a:r>
            <a:r>
              <a:rPr lang="en-GB" dirty="0" smtClean="0">
                <a:solidFill>
                  <a:schemeClr val="tx1"/>
                </a:solidFill>
              </a:rPr>
              <a:t>Team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151130"/>
              </p:ext>
            </p:extLst>
          </p:nvPr>
        </p:nvGraphicFramePr>
        <p:xfrm>
          <a:off x="757083" y="2812027"/>
          <a:ext cx="10398595" cy="576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113">
                  <a:extLst>
                    <a:ext uri="{9D8B030D-6E8A-4147-A177-3AD203B41FA5}">
                      <a16:colId xmlns:a16="http://schemas.microsoft.com/office/drawing/2014/main" val="1781388093"/>
                    </a:ext>
                  </a:extLst>
                </a:gridCol>
                <a:gridCol w="9792482">
                  <a:extLst>
                    <a:ext uri="{9D8B030D-6E8A-4147-A177-3AD203B41FA5}">
                      <a16:colId xmlns:a16="http://schemas.microsoft.com/office/drawing/2014/main" val="1583188146"/>
                    </a:ext>
                  </a:extLst>
                </a:gridCol>
              </a:tblGrid>
              <a:tr h="576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KPI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We will demonstrate clear accountability for standards of our work across the wide range of school’s </a:t>
                      </a:r>
                      <a:r>
                        <a:rPr lang="en-GB" sz="1600" b="0" dirty="0" smtClean="0">
                          <a:effectLst/>
                        </a:rPr>
                        <a:t>functions</a:t>
                      </a:r>
                      <a:endParaRPr lang="en-GB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591495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38249"/>
              </p:ext>
            </p:extLst>
          </p:nvPr>
        </p:nvGraphicFramePr>
        <p:xfrm>
          <a:off x="757084" y="4506260"/>
          <a:ext cx="10398596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113">
                  <a:extLst>
                    <a:ext uri="{9D8B030D-6E8A-4147-A177-3AD203B41FA5}">
                      <a16:colId xmlns:a16="http://schemas.microsoft.com/office/drawing/2014/main" val="1347717354"/>
                    </a:ext>
                  </a:extLst>
                </a:gridCol>
                <a:gridCol w="9792483">
                  <a:extLst>
                    <a:ext uri="{9D8B030D-6E8A-4147-A177-3AD203B41FA5}">
                      <a16:colId xmlns:a16="http://schemas.microsoft.com/office/drawing/2014/main" val="3905420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KPI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We will see improved staff’ morale and metrics related to attendance (note: </a:t>
                      </a:r>
                      <a:r>
                        <a:rPr lang="en-GB" sz="1600" b="0" dirty="0" err="1">
                          <a:effectLst/>
                        </a:rPr>
                        <a:t>Covid</a:t>
                      </a:r>
                      <a:r>
                        <a:rPr lang="en-GB" sz="1600" b="0" dirty="0">
                          <a:effectLst/>
                        </a:rPr>
                        <a:t>) and retention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 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962719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66711"/>
              </p:ext>
            </p:extLst>
          </p:nvPr>
        </p:nvGraphicFramePr>
        <p:xfrm>
          <a:off x="757083" y="5742039"/>
          <a:ext cx="10398596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113">
                  <a:extLst>
                    <a:ext uri="{9D8B030D-6E8A-4147-A177-3AD203B41FA5}">
                      <a16:colId xmlns:a16="http://schemas.microsoft.com/office/drawing/2014/main" val="2228428552"/>
                    </a:ext>
                  </a:extLst>
                </a:gridCol>
                <a:gridCol w="9792483">
                  <a:extLst>
                    <a:ext uri="{9D8B030D-6E8A-4147-A177-3AD203B41FA5}">
                      <a16:colId xmlns:a16="http://schemas.microsoft.com/office/drawing/2014/main" val="1878535465"/>
                    </a:ext>
                  </a:extLst>
                </a:gridCol>
              </a:tblGrid>
              <a:tr h="395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KPI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We will operate within our means, whilst optimising our team’s strength now and the future, recruiting and retaining effective practitioners. 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3855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3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/>
              <a:t>Our Resources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53389"/>
          </a:xfrm>
        </p:spPr>
        <p:txBody>
          <a:bodyPr/>
          <a:lstStyle/>
          <a:p>
            <a:r>
              <a:rPr lang="en-GB" dirty="0" smtClean="0"/>
              <a:t>1. We </a:t>
            </a:r>
            <a:r>
              <a:rPr lang="en-GB" dirty="0"/>
              <a:t>will manage the budget allocated to the school in a way that is responsible and helps support this School Development Plan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2. We will continue to enhance all internal and external spaces on site</a:t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3. </a:t>
            </a:r>
            <a:r>
              <a:rPr lang="en-GB" dirty="0"/>
              <a:t>We will continue to actively engage in investigating more suitable spaces for ALS’ operation, so that all students – present and future – have state-of-the-art school to </a:t>
            </a:r>
            <a:r>
              <a:rPr lang="en-GB" dirty="0" smtClean="0"/>
              <a:t>enjoy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094909"/>
              </p:ext>
            </p:extLst>
          </p:nvPr>
        </p:nvGraphicFramePr>
        <p:xfrm>
          <a:off x="1097280" y="2508573"/>
          <a:ext cx="10058400" cy="885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283">
                  <a:extLst>
                    <a:ext uri="{9D8B030D-6E8A-4147-A177-3AD203B41FA5}">
                      <a16:colId xmlns:a16="http://schemas.microsoft.com/office/drawing/2014/main" val="1339058520"/>
                    </a:ext>
                  </a:extLst>
                </a:gridCol>
                <a:gridCol w="9472117">
                  <a:extLst>
                    <a:ext uri="{9D8B030D-6E8A-4147-A177-3AD203B41FA5}">
                      <a16:colId xmlns:a16="http://schemas.microsoft.com/office/drawing/2014/main" val="3034063002"/>
                    </a:ext>
                  </a:extLst>
                </a:gridCol>
              </a:tblGrid>
              <a:tr h="885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KPI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Internal budget monitoring and external scrutiny shows balanced budget compliant with SBVS, with the feedback from Committees and Seeing is Believing sessions demonstrating money being spent in a way that helps the school realise its vision</a:t>
                      </a:r>
                      <a:r>
                        <a:rPr lang="en-GB" sz="1600" b="0" dirty="0" smtClean="0">
                          <a:effectLst/>
                        </a:rPr>
                        <a:t>.</a:t>
                      </a:r>
                      <a:endParaRPr lang="en-GB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28549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684427"/>
              </p:ext>
            </p:extLst>
          </p:nvPr>
        </p:nvGraphicFramePr>
        <p:xfrm>
          <a:off x="1097280" y="3855447"/>
          <a:ext cx="10058400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283">
                  <a:extLst>
                    <a:ext uri="{9D8B030D-6E8A-4147-A177-3AD203B41FA5}">
                      <a16:colId xmlns:a16="http://schemas.microsoft.com/office/drawing/2014/main" val="102122137"/>
                    </a:ext>
                  </a:extLst>
                </a:gridCol>
                <a:gridCol w="9472117">
                  <a:extLst>
                    <a:ext uri="{9D8B030D-6E8A-4147-A177-3AD203B41FA5}">
                      <a16:colId xmlns:a16="http://schemas.microsoft.com/office/drawing/2014/main" val="3174662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KPI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ALS campus will continue evolving in line with the needs of its operation, creating high quality spaces for learning, work and community participation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03147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254989"/>
              </p:ext>
            </p:extLst>
          </p:nvPr>
        </p:nvGraphicFramePr>
        <p:xfrm>
          <a:off x="1097280" y="5434474"/>
          <a:ext cx="1005840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283">
                  <a:extLst>
                    <a:ext uri="{9D8B030D-6E8A-4147-A177-3AD203B41FA5}">
                      <a16:colId xmlns:a16="http://schemas.microsoft.com/office/drawing/2014/main" val="3460933399"/>
                    </a:ext>
                  </a:extLst>
                </a:gridCol>
                <a:gridCol w="9472117">
                  <a:extLst>
                    <a:ext uri="{9D8B030D-6E8A-4147-A177-3AD203B41FA5}">
                      <a16:colId xmlns:a16="http://schemas.microsoft.com/office/drawing/2014/main" val="13778890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KPI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We will explore all LCC and non-LCC development options and appraise each of them fully, objectively and transparently, before consulting with our community on the best way to provide excellent learning environment to our students</a:t>
                      </a:r>
                      <a:r>
                        <a:rPr lang="en-GB" sz="1600" b="0" dirty="0" smtClean="0">
                          <a:effectLst/>
                        </a:rPr>
                        <a:t>.</a:t>
                      </a:r>
                      <a:endParaRPr lang="en-GB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6667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9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635" y="644236"/>
            <a:ext cx="1083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Leadership Team (SLT)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38126" y="1762124"/>
          <a:ext cx="11811000" cy="509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48725" y="1762124"/>
            <a:ext cx="230505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Governing</a:t>
            </a:r>
            <a:r>
              <a:rPr lang="en-GB" dirty="0" smtClean="0"/>
              <a:t> Body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81100" y="1762124"/>
            <a:ext cx="249555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Liverpool City Council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SLT</a:t>
            </a:r>
            <a:endParaRPr lang="en-GB" b="1" dirty="0"/>
          </a:p>
        </p:txBody>
      </p:sp>
      <p:pic>
        <p:nvPicPr>
          <p:cNvPr id="1026" name="Picture 2" descr="Hild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 b="2829"/>
          <a:stretch>
            <a:fillRect/>
          </a:stretch>
        </p:blipFill>
        <p:spPr bwMode="auto">
          <a:xfrm>
            <a:off x="5392530" y="1885974"/>
            <a:ext cx="1467899" cy="2077959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 descr="Tob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 b="2820"/>
          <a:stretch>
            <a:fillRect/>
          </a:stretch>
        </p:blipFill>
        <p:spPr bwMode="auto">
          <a:xfrm>
            <a:off x="1559084" y="4114701"/>
            <a:ext cx="1394907" cy="1974783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28373" y="4112547"/>
            <a:ext cx="1401441" cy="1976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529" y="4112547"/>
            <a:ext cx="1467899" cy="2070686"/>
          </a:xfrm>
          <a:prstGeom prst="rect">
            <a:avLst/>
          </a:prstGeom>
        </p:spPr>
      </p:pic>
      <p:pic>
        <p:nvPicPr>
          <p:cNvPr id="1028" name="Picture 4" descr="Griffith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 b="2820"/>
          <a:stretch>
            <a:fillRect/>
          </a:stretch>
        </p:blipFill>
        <p:spPr bwMode="auto">
          <a:xfrm>
            <a:off x="7368352" y="4116655"/>
            <a:ext cx="1394002" cy="1972829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 descr="Cockli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 b="2820"/>
          <a:stretch>
            <a:fillRect/>
          </a:stretch>
        </p:blipFill>
        <p:spPr bwMode="auto">
          <a:xfrm>
            <a:off x="9404618" y="4105677"/>
            <a:ext cx="1401438" cy="1983807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9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4598" y="691861"/>
            <a:ext cx="10839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Structure – Teaching and Learning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8119"/>
              </p:ext>
            </p:extLst>
          </p:nvPr>
        </p:nvGraphicFramePr>
        <p:xfrm>
          <a:off x="238125" y="1752600"/>
          <a:ext cx="11953875" cy="444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0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70 Years of Service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06" y="2268266"/>
            <a:ext cx="2398374" cy="1801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8706" y="4492503"/>
            <a:ext cx="225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/>
              <a:t>Est: 1952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916807" y="3372247"/>
            <a:ext cx="661055" cy="41066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868" y="2265552"/>
            <a:ext cx="6085238" cy="26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4598" y="691861"/>
            <a:ext cx="10839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Structure – Care and Safeguarding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18079"/>
              </p:ext>
            </p:extLst>
          </p:nvPr>
        </p:nvGraphicFramePr>
        <p:xfrm>
          <a:off x="238125" y="1752600"/>
          <a:ext cx="11953875" cy="444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12200744"/>
              </p:ext>
            </p:extLst>
          </p:nvPr>
        </p:nvGraphicFramePr>
        <p:xfrm>
          <a:off x="932988" y="1253451"/>
          <a:ext cx="10363200" cy="544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161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Operational Structure - Autism Research and Development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96224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67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0440" y="691861"/>
            <a:ext cx="1097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Structure – School Business Support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18079"/>
              </p:ext>
            </p:extLst>
          </p:nvPr>
        </p:nvGraphicFramePr>
        <p:xfrm>
          <a:off x="238125" y="1752600"/>
          <a:ext cx="11953875" cy="444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1182009"/>
              </p:ext>
            </p:extLst>
          </p:nvPr>
        </p:nvGraphicFramePr>
        <p:xfrm>
          <a:off x="932988" y="1253451"/>
          <a:ext cx="10363200" cy="544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10132915"/>
              </p:ext>
            </p:extLst>
          </p:nvPr>
        </p:nvGraphicFramePr>
        <p:xfrm>
          <a:off x="2032000" y="865239"/>
          <a:ext cx="3867355" cy="5273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30261907"/>
              </p:ext>
            </p:extLst>
          </p:nvPr>
        </p:nvGraphicFramePr>
        <p:xfrm>
          <a:off x="958164" y="2203013"/>
          <a:ext cx="3007513" cy="399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50202147"/>
              </p:ext>
            </p:extLst>
          </p:nvPr>
        </p:nvGraphicFramePr>
        <p:xfrm>
          <a:off x="5147834" y="2080946"/>
          <a:ext cx="6173530" cy="436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8" name="Cross 7"/>
          <p:cNvSpPr/>
          <p:nvPr/>
        </p:nvSpPr>
        <p:spPr>
          <a:xfrm>
            <a:off x="4803770" y="2886634"/>
            <a:ext cx="521838" cy="56477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635" y="167986"/>
            <a:ext cx="1083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Leadership Team (OLT)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402454"/>
              </p:ext>
            </p:extLst>
          </p:nvPr>
        </p:nvGraphicFramePr>
        <p:xfrm>
          <a:off x="589935" y="1042219"/>
          <a:ext cx="11469022" cy="5422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6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OLT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561" y="1822408"/>
            <a:ext cx="1336987" cy="20057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2" y="1859280"/>
            <a:ext cx="1312606" cy="1968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2" y="1859280"/>
            <a:ext cx="1312382" cy="1968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88" y="1880742"/>
            <a:ext cx="1326596" cy="1989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72" y="1840845"/>
            <a:ext cx="1312606" cy="1968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42" y="1840845"/>
            <a:ext cx="1312606" cy="1968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12" y="1840845"/>
            <a:ext cx="1316233" cy="1974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86" y="4014018"/>
            <a:ext cx="1361769" cy="2042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3" y="3980505"/>
            <a:ext cx="1384823" cy="2076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29" y="3976424"/>
            <a:ext cx="1384555" cy="2076166"/>
          </a:xfrm>
          <a:prstGeom prst="rect">
            <a:avLst/>
          </a:prstGeom>
        </p:spPr>
      </p:pic>
      <p:sp>
        <p:nvSpPr>
          <p:cNvPr id="14" name="Cross 13"/>
          <p:cNvSpPr/>
          <p:nvPr/>
        </p:nvSpPr>
        <p:spPr>
          <a:xfrm>
            <a:off x="7462426" y="4687384"/>
            <a:ext cx="597586" cy="56477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634012" y="4605830"/>
            <a:ext cx="1316233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chemeClr val="tx2"/>
                </a:solidFill>
              </a:rPr>
              <a:t>IT Manager</a:t>
            </a:r>
            <a:endParaRPr lang="en-GB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449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and Scrutiny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662202"/>
              </p:ext>
            </p:extLst>
          </p:nvPr>
        </p:nvGraphicFramePr>
        <p:xfrm>
          <a:off x="1097279" y="1432560"/>
          <a:ext cx="10058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7191768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9491799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4096565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 Students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2-4pm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 Team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8:30 – 10:30am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 Resources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3-5pm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77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GB" sz="1400" dirty="0" smtClean="0"/>
                        <a:t>Thursday 13 October 2022 (Week 7)</a:t>
                      </a:r>
                    </a:p>
                    <a:p>
                      <a:pPr lvl="0"/>
                      <a:r>
                        <a:rPr lang="en-GB" sz="1400" dirty="0" smtClean="0"/>
                        <a:t>Thursday 8 December 2022 (Week 14) </a:t>
                      </a:r>
                    </a:p>
                    <a:p>
                      <a:pPr lvl="0"/>
                      <a:r>
                        <a:rPr lang="en-GB" sz="1400" dirty="0" smtClean="0"/>
                        <a:t>Thursday 2 February 2022 (Week 21) </a:t>
                      </a:r>
                    </a:p>
                    <a:p>
                      <a:pPr lvl="0"/>
                      <a:r>
                        <a:rPr lang="en-GB" sz="1400" dirty="0" smtClean="0"/>
                        <a:t>Thursday 23 March 2022 (Week 27)</a:t>
                      </a:r>
                    </a:p>
                    <a:p>
                      <a:pPr lvl="0"/>
                      <a:r>
                        <a:rPr lang="en-GB" sz="1400" dirty="0" smtClean="0"/>
                        <a:t>Thursday 18 May 2022 (Week 33)</a:t>
                      </a:r>
                    </a:p>
                    <a:p>
                      <a:pPr lvl="0"/>
                      <a:r>
                        <a:rPr lang="en-GB" sz="1400" dirty="0" smtClean="0"/>
                        <a:t>Thursday 6 July 2022 (Week 39)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dirty="0" smtClean="0"/>
                        <a:t>Thursday 13 October 2022 (Week 7)</a:t>
                      </a:r>
                    </a:p>
                    <a:p>
                      <a:pPr lvl="0"/>
                      <a:r>
                        <a:rPr lang="en-GB" sz="1400" dirty="0" smtClean="0"/>
                        <a:t>Thursday 8 December 2022 (Week 14) </a:t>
                      </a:r>
                    </a:p>
                    <a:p>
                      <a:pPr lvl="0"/>
                      <a:r>
                        <a:rPr lang="en-GB" sz="1400" dirty="0" smtClean="0"/>
                        <a:t>Thursday 2 February 2022 (Week 21) </a:t>
                      </a:r>
                    </a:p>
                    <a:p>
                      <a:pPr lvl="0"/>
                      <a:r>
                        <a:rPr lang="en-GB" sz="1400" dirty="0" smtClean="0"/>
                        <a:t>Thursday 23 March 2022 (Week 27)</a:t>
                      </a:r>
                    </a:p>
                    <a:p>
                      <a:pPr lvl="0"/>
                      <a:r>
                        <a:rPr lang="en-GB" sz="1400" dirty="0" smtClean="0"/>
                        <a:t>Thursday 18 May 2022 (Week 33)</a:t>
                      </a:r>
                    </a:p>
                    <a:p>
                      <a:pPr lvl="0"/>
                      <a:r>
                        <a:rPr lang="en-GB" sz="1400" dirty="0" smtClean="0"/>
                        <a:t>Thursday 6 July 2022 (Week 39)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dirty="0" smtClean="0"/>
                        <a:t>Thursday 13 October 2022 (Week 7)</a:t>
                      </a:r>
                    </a:p>
                    <a:p>
                      <a:pPr lvl="0"/>
                      <a:r>
                        <a:rPr lang="en-GB" sz="1400" dirty="0" smtClean="0"/>
                        <a:t>Thursday 8 December 2022 (Week 14) </a:t>
                      </a:r>
                    </a:p>
                    <a:p>
                      <a:pPr lvl="0"/>
                      <a:r>
                        <a:rPr lang="en-GB" sz="1400" dirty="0" smtClean="0"/>
                        <a:t>Thursday 2 February 2022 (Week 21) </a:t>
                      </a:r>
                    </a:p>
                    <a:p>
                      <a:pPr lvl="0"/>
                      <a:r>
                        <a:rPr lang="en-GB" sz="1400" dirty="0" smtClean="0"/>
                        <a:t>Thursday 23 March 2022 (Week 27)</a:t>
                      </a:r>
                    </a:p>
                    <a:p>
                      <a:pPr lvl="0"/>
                      <a:r>
                        <a:rPr lang="en-GB" sz="1400" dirty="0" smtClean="0"/>
                        <a:t>Thursday 18 May 2022 (Week 33)</a:t>
                      </a:r>
                    </a:p>
                    <a:p>
                      <a:pPr lvl="0"/>
                      <a:r>
                        <a:rPr lang="en-GB" sz="1400" dirty="0" smtClean="0"/>
                        <a:t>Thursday 6 July 2022 (Week 39)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20178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20181" y="3942677"/>
            <a:ext cx="10058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 smtClean="0"/>
              <a:t>Full GB meetings (4-6pm):</a:t>
            </a:r>
          </a:p>
          <a:p>
            <a:pPr lvl="0"/>
            <a:endParaRPr lang="en-GB" sz="1400" dirty="0" smtClean="0"/>
          </a:p>
          <a:p>
            <a:pPr lvl="0"/>
            <a:r>
              <a:rPr lang="en-GB" sz="1400" i="1" dirty="0" smtClean="0"/>
              <a:t>Term </a:t>
            </a:r>
            <a:r>
              <a:rPr lang="en-GB" sz="1400" i="1" dirty="0"/>
              <a:t>1 </a:t>
            </a:r>
            <a:r>
              <a:rPr lang="en-GB" sz="1400" i="1" dirty="0" smtClean="0"/>
              <a:t>– 1 September 2022 at 2pm – Policies (Zoom)</a:t>
            </a:r>
          </a:p>
          <a:p>
            <a:pPr lvl="0"/>
            <a:r>
              <a:rPr lang="en-GB" sz="1400" dirty="0" smtClean="0"/>
              <a:t>Term </a:t>
            </a:r>
            <a:r>
              <a:rPr lang="en-GB" sz="1400" dirty="0"/>
              <a:t>2 </a:t>
            </a:r>
            <a:r>
              <a:rPr lang="en-GB" sz="1400" dirty="0" smtClean="0"/>
              <a:t>– 23 November </a:t>
            </a:r>
            <a:r>
              <a:rPr lang="en-GB" sz="1400" dirty="0"/>
              <a:t>2022</a:t>
            </a:r>
          </a:p>
          <a:p>
            <a:pPr lvl="0"/>
            <a:r>
              <a:rPr lang="en-GB" sz="1400" dirty="0"/>
              <a:t>Term 4 </a:t>
            </a:r>
            <a:r>
              <a:rPr lang="en-GB" sz="1400" dirty="0" smtClean="0"/>
              <a:t>– 22 February 2023</a:t>
            </a:r>
            <a:endParaRPr lang="en-GB" sz="1400" dirty="0"/>
          </a:p>
          <a:p>
            <a:pPr lvl="0"/>
            <a:r>
              <a:rPr lang="en-GB" sz="1400" dirty="0"/>
              <a:t>Term 6 </a:t>
            </a:r>
            <a:r>
              <a:rPr lang="en-GB" sz="1400" dirty="0" smtClean="0"/>
              <a:t>– 8 June 2023</a:t>
            </a:r>
            <a:endParaRPr lang="en-GB" sz="1400" dirty="0"/>
          </a:p>
          <a:p>
            <a:pPr lvl="0"/>
            <a:r>
              <a:rPr lang="en-GB" sz="1400" dirty="0"/>
              <a:t>Term 6 - Annual Business </a:t>
            </a:r>
            <a:r>
              <a:rPr lang="en-GB" sz="1400" dirty="0" smtClean="0"/>
              <a:t>Meeting – 12 </a:t>
            </a:r>
            <a:r>
              <a:rPr lang="en-GB" sz="1400" dirty="0"/>
              <a:t>July 2023</a:t>
            </a:r>
          </a:p>
        </p:txBody>
      </p:sp>
    </p:spTree>
    <p:extLst>
      <p:ext uri="{BB962C8B-B14F-4D97-AF65-F5344CB8AC3E}">
        <p14:creationId xmlns:p14="http://schemas.microsoft.com/office/powerpoint/2010/main" val="29371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Contact details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en-GB" sz="2400" b="1" dirty="0" smtClean="0"/>
          </a:p>
          <a:p>
            <a:pPr algn="ctr"/>
            <a:r>
              <a:rPr lang="en-GB" sz="2400" b="1" dirty="0" err="1" smtClean="0">
                <a:solidFill>
                  <a:srgbClr val="002060"/>
                </a:solidFill>
              </a:rPr>
              <a:t>Ania</a:t>
            </a:r>
            <a:r>
              <a:rPr lang="en-GB" sz="2400" b="1" dirty="0" smtClean="0">
                <a:solidFill>
                  <a:srgbClr val="002060"/>
                </a:solidFill>
              </a:rPr>
              <a:t> Hildrey, Headteacher of Abbot’s Lea School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b="1" dirty="0" smtClean="0">
                <a:hlinkClick r:id="rId2"/>
              </a:rPr>
              <a:t>headteacher@abbotsleaschool.co.uk</a:t>
            </a:r>
            <a:endParaRPr lang="en-GB" sz="2800" b="1" dirty="0" smtClean="0"/>
          </a:p>
          <a:p>
            <a:endParaRPr lang="en-GB" dirty="0"/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Twitter: 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@</a:t>
            </a:r>
            <a:r>
              <a:rPr lang="en-GB" b="1" dirty="0" err="1" smtClean="0">
                <a:solidFill>
                  <a:srgbClr val="002060"/>
                </a:solidFill>
              </a:rPr>
              <a:t>AbbotsLeaSchool</a:t>
            </a:r>
            <a:endParaRPr lang="en-GB" b="1" dirty="0">
              <a:solidFill>
                <a:srgbClr val="002060"/>
              </a:solidFill>
            </a:endParaRPr>
          </a:p>
          <a:p>
            <a:pPr algn="ctr"/>
            <a:r>
              <a:rPr lang="en-GB" b="1" dirty="0" smtClean="0">
                <a:solidFill>
                  <a:srgbClr val="002060"/>
                </a:solidFill>
              </a:rPr>
              <a:t>@</a:t>
            </a:r>
            <a:r>
              <a:rPr lang="en-GB" b="1" dirty="0" err="1" smtClean="0">
                <a:solidFill>
                  <a:srgbClr val="002060"/>
                </a:solidFill>
              </a:rPr>
              <a:t>HeadteacherALS</a:t>
            </a:r>
            <a:endParaRPr lang="en-GB" b="1" dirty="0">
              <a:solidFill>
                <a:srgbClr val="002060"/>
              </a:solidFill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286603"/>
            <a:ext cx="11563004" cy="145075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Vision and Mission Statement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07" y="2028304"/>
            <a:ext cx="11563004" cy="3840789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the international Centre of Excellence in Autism education, research and professional development</a:t>
            </a:r>
          </a:p>
          <a:p>
            <a:pPr algn="ctr"/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Motto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Abbot’s Lea to be the best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school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world!</a:t>
            </a:r>
          </a:p>
          <a:p>
            <a:pPr fontAlgn="base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en-GB" sz="3000" dirty="0" smtClean="0"/>
          </a:p>
          <a:p>
            <a:pPr algn="ctr"/>
            <a:endParaRPr lang="en-GB" sz="3000" dirty="0"/>
          </a:p>
          <a:p>
            <a:pPr algn="ctr"/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2250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286603"/>
            <a:ext cx="11563004" cy="145075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Philosophy of Education: The ASD Model ©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49" y="2028304"/>
            <a:ext cx="11288684" cy="3840789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our work with the students, we will focus </a:t>
            </a:r>
            <a:r>
              <a:rPr lang="en-GB" sz="2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equally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on: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Academic progress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Specialist therapeutic support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Development of life skills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4598" y="691861"/>
            <a:ext cx="1083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The ASD Model © looks like? 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085389" y="1738187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val 10"/>
          <p:cNvSpPr/>
          <p:nvPr/>
        </p:nvSpPr>
        <p:spPr>
          <a:xfrm>
            <a:off x="4234846" y="1844123"/>
            <a:ext cx="1971835" cy="190542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/>
              <a:t>A</a:t>
            </a:r>
            <a:r>
              <a:rPr lang="en-GB" sz="1200" b="1" dirty="0" smtClean="0"/>
              <a:t>cademic progress</a:t>
            </a:r>
            <a:endParaRPr lang="en-GB" sz="6000" b="1" dirty="0"/>
          </a:p>
        </p:txBody>
      </p:sp>
      <p:sp>
        <p:nvSpPr>
          <p:cNvPr id="12" name="Oval 11"/>
          <p:cNvSpPr/>
          <p:nvPr/>
        </p:nvSpPr>
        <p:spPr>
          <a:xfrm>
            <a:off x="5899339" y="1913086"/>
            <a:ext cx="1855700" cy="18364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GB" sz="1200" b="1" dirty="0" smtClean="0">
                <a:solidFill>
                  <a:schemeClr val="accent6">
                    <a:lumMod val="50000"/>
                  </a:schemeClr>
                </a:solidFill>
              </a:rPr>
              <a:t>pecialist support</a:t>
            </a:r>
            <a:endParaRPr lang="en-GB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95" y="668990"/>
            <a:ext cx="10906298" cy="103274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of Conduct: The Golden Rules </a:t>
            </a:r>
            <a:r>
              <a:rPr lang="en-GB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©:</a:t>
            </a:r>
            <a:endParaRPr lang="en-GB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 here. Every day…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Work hard and be nice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Never give up on yourself and others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Stay positive and be happy!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2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4598" y="691861"/>
            <a:ext cx="1083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School Development Strategy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4598" y="1795749"/>
            <a:ext cx="10839981" cy="4689190"/>
          </a:xfrm>
        </p:spPr>
        <p:txBody>
          <a:bodyPr>
            <a:normAutofit fontScale="40000" lnSpcReduction="20000"/>
          </a:bodyPr>
          <a:lstStyle/>
          <a:p>
            <a:r>
              <a:rPr lang="en-GB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Effectiveness of Leadership and Management</a:t>
            </a:r>
          </a:p>
          <a:p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the international Centre of Excellence in Autism education</a:t>
            </a:r>
            <a:r>
              <a:rPr lang="en-US" sz="4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research and professional development</a:t>
            </a:r>
            <a:endParaRPr lang="en-GB" sz="4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Our Students</a:t>
            </a:r>
          </a:p>
          <a:p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outstanding education to the students</a:t>
            </a:r>
            <a:endParaRPr lang="en-GB" sz="4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Our Families</a:t>
            </a:r>
          </a:p>
          <a:p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work in united partnership with the families</a:t>
            </a:r>
            <a:endParaRPr lang="en-GB" sz="4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Our Team</a:t>
            </a:r>
          </a:p>
          <a:p>
            <a:r>
              <a:rPr lang="en-GB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recruit, develop and retain the best </a:t>
            </a:r>
            <a:r>
              <a:rPr lang="en-GB" sz="4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</a:p>
          <a:p>
            <a:r>
              <a:rPr lang="en-GB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Our Autism Research and Development</a:t>
            </a:r>
          </a:p>
          <a:p>
            <a:r>
              <a:rPr lang="en-GB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lead innovation and positive change in the field of Autism</a:t>
            </a:r>
            <a:endParaRPr lang="en-GB" sz="4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Our Resources</a:t>
            </a:r>
          </a:p>
          <a:p>
            <a:r>
              <a:rPr lang="en-GB" sz="4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the resources available for the greatest benefit of the school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196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Policies and Procedures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Schools are classed as “Regulated Activity” and so, are heavily….regulated</a:t>
            </a:r>
            <a:r>
              <a:rPr lang="en-US" dirty="0" smtClean="0">
                <a:solidFill>
                  <a:schemeClr val="tx1"/>
                </a:solidFill>
              </a:rPr>
              <a:t>! Our policies reflect this and we are obliged to adhere to them at all times:</a:t>
            </a:r>
            <a:endParaRPr lang="en-GB" dirty="0">
              <a:solidFill>
                <a:schemeClr val="tx1"/>
              </a:solidFill>
              <a:hlinkClick r:id="rId2"/>
            </a:endParaRPr>
          </a:p>
          <a:p>
            <a:r>
              <a:rPr lang="en-GB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GB" dirty="0">
                <a:solidFill>
                  <a:schemeClr val="tx1"/>
                </a:solidFill>
                <a:hlinkClick r:id="rId2"/>
              </a:rPr>
              <a:t>://www.abbotsleaschool.co.uk/documents/school-policies</a:t>
            </a:r>
            <a:r>
              <a:rPr lang="en-GB" dirty="0" smtClean="0">
                <a:solidFill>
                  <a:schemeClr val="tx1"/>
                </a:solidFill>
                <a:hlinkClick r:id="rId2"/>
              </a:rPr>
              <a:t>/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Drawing attention to: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- Positive </a:t>
            </a:r>
            <a:r>
              <a:rPr lang="en-US" dirty="0" err="1" smtClean="0">
                <a:solidFill>
                  <a:schemeClr val="tx1"/>
                </a:solidFill>
              </a:rPr>
              <a:t>Behaviour</a:t>
            </a:r>
            <a:r>
              <a:rPr lang="en-US" dirty="0" smtClean="0">
                <a:solidFill>
                  <a:schemeClr val="tx1"/>
                </a:solidFill>
              </a:rPr>
              <a:t> Support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 Child Protection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 Staff Code of Conduct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 Staff Dress Code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2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National Priorities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/>
              <a:t>Education White Paper</a:t>
            </a:r>
            <a:r>
              <a:rPr lang="en-GB" dirty="0"/>
              <a:t> (full doc: 68 pages):</a:t>
            </a:r>
          </a:p>
          <a:p>
            <a:r>
              <a:rPr lang="en-GB" u="sng" dirty="0">
                <a:hlinkClick r:id="rId2"/>
              </a:rPr>
              <a:t>https://assets.publishing.service.gov.uk/government/uploads/system/uploads/attachment_data/file/1063602/Opportunity_for_all_strong_schools_with_great_teachers_for_your_child__print_version_.pdf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b="1" dirty="0"/>
              <a:t>Summary of the Education White Paper</a:t>
            </a:r>
            <a:r>
              <a:rPr lang="en-GB" dirty="0"/>
              <a:t> (25 pages):</a:t>
            </a:r>
          </a:p>
          <a:p>
            <a:r>
              <a:rPr lang="en-GB" u="sng" dirty="0">
                <a:hlinkClick r:id="rId3"/>
              </a:rPr>
              <a:t>https://researchbriefings.files.parliament.uk/documents/CBP-9511/CBP-9511.pdf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b="1" dirty="0"/>
              <a:t>SEND Green Paper</a:t>
            </a:r>
            <a:r>
              <a:rPr lang="en-GB" dirty="0"/>
              <a:t> (full doc: 106 pages)</a:t>
            </a:r>
          </a:p>
          <a:p>
            <a:r>
              <a:rPr lang="en-GB" u="sng" dirty="0">
                <a:hlinkClick r:id="rId4"/>
              </a:rPr>
              <a:t>https://assets.publishing.service.gov.uk/government/uploads/system/uploads/attachment_data/file/1063898/SEND_review_right_support_right_place_right_time-print_ready.pdf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b="1" dirty="0"/>
              <a:t>Summary of the SEND Green Paper</a:t>
            </a:r>
            <a:r>
              <a:rPr lang="en-GB" dirty="0"/>
              <a:t> (7 pages):</a:t>
            </a:r>
          </a:p>
          <a:p>
            <a:r>
              <a:rPr lang="en-GB" u="sng" dirty="0">
                <a:hlinkClick r:id="rId5"/>
              </a:rPr>
              <a:t>https://assets.publishing.service.gov.uk/government/uploads/system/uploads/attachment_data/file/1064655/SEND_Review_Right_support_right_place_right_time_summary.pdf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6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976695-B7C0-44A8-A33D-E044C0E399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1405</Words>
  <Application>Microsoft Office PowerPoint</Application>
  <PresentationFormat>Widescreen</PresentationFormat>
  <Paragraphs>248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Retrospect</vt:lpstr>
      <vt:lpstr>            Our School 2022-24 </vt:lpstr>
      <vt:lpstr>70 Years of Service</vt:lpstr>
      <vt:lpstr>Our Vision and Mission Statement</vt:lpstr>
      <vt:lpstr>Our Philosophy of Education: The ASD Model ©</vt:lpstr>
      <vt:lpstr>PowerPoint Presentation</vt:lpstr>
      <vt:lpstr> Our Code of Conduct: The Golden Rules ©:</vt:lpstr>
      <vt:lpstr>PowerPoint Presentation</vt:lpstr>
      <vt:lpstr>Policies and Procedures</vt:lpstr>
      <vt:lpstr>National Priorities</vt:lpstr>
      <vt:lpstr>Local SEND Priorities </vt:lpstr>
      <vt:lpstr>Our school priority</vt:lpstr>
      <vt:lpstr>School Development Plan 2022-24</vt:lpstr>
      <vt:lpstr>Leadership and Management</vt:lpstr>
      <vt:lpstr>Our Students</vt:lpstr>
      <vt:lpstr>Our Team</vt:lpstr>
      <vt:lpstr>Our Resources</vt:lpstr>
      <vt:lpstr>PowerPoint Presentation</vt:lpstr>
      <vt:lpstr>SLT</vt:lpstr>
      <vt:lpstr>PowerPoint Presentation</vt:lpstr>
      <vt:lpstr>PowerPoint Presentation</vt:lpstr>
      <vt:lpstr>Operational Structure - Autism Research and Development</vt:lpstr>
      <vt:lpstr>PowerPoint Presentation</vt:lpstr>
      <vt:lpstr>PowerPoint Presentation</vt:lpstr>
      <vt:lpstr>OLT</vt:lpstr>
      <vt:lpstr>Overview and Scrutiny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2016-09-13T10:44:29Z</dcterms:created>
  <dcterms:modified xsi:type="dcterms:W3CDTF">2022-09-01T14:42:24Z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TC040015609991</vt:lpwstr>
  </property>
</Properties>
</file>